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4" r:id="rId1"/>
  </p:sldMasterIdLst>
  <p:sldIdLst>
    <p:sldId id="256" r:id="rId2"/>
    <p:sldId id="268" r:id="rId3"/>
    <p:sldId id="269" r:id="rId4"/>
    <p:sldId id="257" r:id="rId5"/>
    <p:sldId id="270" r:id="rId6"/>
    <p:sldId id="260" r:id="rId7"/>
    <p:sldId id="261" r:id="rId8"/>
    <p:sldId id="272" r:id="rId9"/>
    <p:sldId id="273" r:id="rId10"/>
    <p:sldId id="264" r:id="rId11"/>
    <p:sldId id="267" r:id="rId12"/>
    <p:sldId id="274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3678F2-9DB0-49AC-AF2E-BFA4A4F4DC7A}" type="doc">
      <dgm:prSet loTypeId="urn:microsoft.com/office/officeart/2005/8/layout/cycle6" loCatId="cycle" qsTypeId="urn:microsoft.com/office/officeart/2005/8/quickstyle/simple1" qsCatId="simple" csTypeId="urn:microsoft.com/office/officeart/2005/8/colors/colorful4" csCatId="colorful" phldr="1"/>
      <dgm:spPr/>
    </dgm:pt>
    <dgm:pt modelId="{18AAEDA2-C0DF-4877-88B2-C264397197D6}">
      <dgm:prSet phldrT="[Texto]" custT="1"/>
      <dgm:spPr/>
      <dgm:t>
        <a:bodyPr/>
        <a:lstStyle/>
        <a:p>
          <a:r>
            <a:rPr lang="es-CR" sz="2400" dirty="0" smtClean="0"/>
            <a:t>Respeto a la dignidad inherente de toda persona</a:t>
          </a:r>
          <a:endParaRPr lang="es-CR" sz="2400" dirty="0"/>
        </a:p>
      </dgm:t>
    </dgm:pt>
    <dgm:pt modelId="{51FE0506-E2A9-40EA-827A-0B3B538601B5}" type="parTrans" cxnId="{20EBBFC3-4D83-4279-86D7-ADD0683788A8}">
      <dgm:prSet/>
      <dgm:spPr/>
      <dgm:t>
        <a:bodyPr/>
        <a:lstStyle/>
        <a:p>
          <a:endParaRPr lang="es-CR"/>
        </a:p>
      </dgm:t>
    </dgm:pt>
    <dgm:pt modelId="{C9756D5A-E306-4206-8444-3DDA5AA7067B}" type="sibTrans" cxnId="{20EBBFC3-4D83-4279-86D7-ADD0683788A8}">
      <dgm:prSet/>
      <dgm:spPr/>
      <dgm:t>
        <a:bodyPr/>
        <a:lstStyle/>
        <a:p>
          <a:endParaRPr lang="es-CR"/>
        </a:p>
      </dgm:t>
    </dgm:pt>
    <dgm:pt modelId="{0989D403-4796-4F17-BFA7-3CE093EADFB8}">
      <dgm:prSet phldrT="[Texto]"/>
      <dgm:spPr/>
      <dgm:t>
        <a:bodyPr/>
        <a:lstStyle/>
        <a:p>
          <a:r>
            <a:rPr lang="es-CR" dirty="0" smtClean="0"/>
            <a:t>Trabajo Colaborativo</a:t>
          </a:r>
          <a:endParaRPr lang="es-CR" dirty="0"/>
        </a:p>
      </dgm:t>
    </dgm:pt>
    <dgm:pt modelId="{8CA6C777-842C-4B8B-84D3-E987F3D97B1F}" type="parTrans" cxnId="{1CF05113-A11F-4B2D-AC61-D77C737C7DD1}">
      <dgm:prSet/>
      <dgm:spPr/>
      <dgm:t>
        <a:bodyPr/>
        <a:lstStyle/>
        <a:p>
          <a:endParaRPr lang="es-CR"/>
        </a:p>
      </dgm:t>
    </dgm:pt>
    <dgm:pt modelId="{7EBAB162-7BF1-4309-ADA6-BAA36931D6C0}" type="sibTrans" cxnId="{1CF05113-A11F-4B2D-AC61-D77C737C7DD1}">
      <dgm:prSet/>
      <dgm:spPr/>
      <dgm:t>
        <a:bodyPr/>
        <a:lstStyle/>
        <a:p>
          <a:endParaRPr lang="es-CR"/>
        </a:p>
      </dgm:t>
    </dgm:pt>
    <dgm:pt modelId="{1531F208-F177-4542-A8F2-C27FD3908232}">
      <dgm:prSet phldrT="[Texto]"/>
      <dgm:spPr/>
      <dgm:t>
        <a:bodyPr/>
        <a:lstStyle/>
        <a:p>
          <a:r>
            <a:rPr lang="es-CR" dirty="0" smtClean="0"/>
            <a:t>Participación </a:t>
          </a:r>
          <a:endParaRPr lang="es-CR" dirty="0"/>
        </a:p>
      </dgm:t>
    </dgm:pt>
    <dgm:pt modelId="{F6EEAA5E-45E3-4A9E-A739-79113F1CA8AB}" type="parTrans" cxnId="{4E97B0E5-CD8A-4A80-BC20-8649EEAC69AB}">
      <dgm:prSet/>
      <dgm:spPr/>
      <dgm:t>
        <a:bodyPr/>
        <a:lstStyle/>
        <a:p>
          <a:endParaRPr lang="es-CR"/>
        </a:p>
      </dgm:t>
    </dgm:pt>
    <dgm:pt modelId="{4E1F4B7C-A264-49BF-A9EB-11821A2135EE}" type="sibTrans" cxnId="{4E97B0E5-CD8A-4A80-BC20-8649EEAC69AB}">
      <dgm:prSet/>
      <dgm:spPr/>
      <dgm:t>
        <a:bodyPr/>
        <a:lstStyle/>
        <a:p>
          <a:endParaRPr lang="es-CR"/>
        </a:p>
      </dgm:t>
    </dgm:pt>
    <dgm:pt modelId="{5A9ABF54-2F65-46F0-BB41-704B63F23150}">
      <dgm:prSet/>
      <dgm:spPr/>
      <dgm:t>
        <a:bodyPr/>
        <a:lstStyle/>
        <a:p>
          <a:r>
            <a:rPr lang="es-CR" dirty="0" smtClean="0"/>
            <a:t>Igualdad y equidad de oportunidades</a:t>
          </a:r>
          <a:endParaRPr lang="es-CR" dirty="0"/>
        </a:p>
      </dgm:t>
    </dgm:pt>
    <dgm:pt modelId="{6B928FAD-7D08-4E78-9AE3-9EC8F5E24C0F}" type="parTrans" cxnId="{437A3623-F284-4FFB-8858-CA7BC55DF7E7}">
      <dgm:prSet/>
      <dgm:spPr/>
      <dgm:t>
        <a:bodyPr/>
        <a:lstStyle/>
        <a:p>
          <a:endParaRPr lang="es-CR"/>
        </a:p>
      </dgm:t>
    </dgm:pt>
    <dgm:pt modelId="{DA661CEB-50F5-4EE2-B33B-A55F9BF42AC8}" type="sibTrans" cxnId="{437A3623-F284-4FFB-8858-CA7BC55DF7E7}">
      <dgm:prSet/>
      <dgm:spPr/>
      <dgm:t>
        <a:bodyPr/>
        <a:lstStyle/>
        <a:p>
          <a:endParaRPr lang="es-CR"/>
        </a:p>
      </dgm:t>
    </dgm:pt>
    <dgm:pt modelId="{455DD04A-504A-4110-888E-D566B6EED321}" type="pres">
      <dgm:prSet presAssocID="{DA3678F2-9DB0-49AC-AF2E-BFA4A4F4DC7A}" presName="cycle" presStyleCnt="0">
        <dgm:presLayoutVars>
          <dgm:dir/>
          <dgm:resizeHandles val="exact"/>
        </dgm:presLayoutVars>
      </dgm:prSet>
      <dgm:spPr/>
    </dgm:pt>
    <dgm:pt modelId="{B3D9F6E7-23AD-4207-A054-445A55BB0B79}" type="pres">
      <dgm:prSet presAssocID="{18AAEDA2-C0DF-4877-88B2-C264397197D6}" presName="node" presStyleLbl="node1" presStyleIdx="0" presStyleCnt="4" custScaleX="176343" custScaleY="121573" custRadScaleRad="93145" custRadScaleInc="-247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4B7156EC-603F-459F-80FC-F908FA7DBBB8}" type="pres">
      <dgm:prSet presAssocID="{18AAEDA2-C0DF-4877-88B2-C264397197D6}" presName="spNode" presStyleCnt="0"/>
      <dgm:spPr/>
    </dgm:pt>
    <dgm:pt modelId="{FB7277DE-4D80-424C-B811-C0FCAA209FBB}" type="pres">
      <dgm:prSet presAssocID="{C9756D5A-E306-4206-8444-3DDA5AA7067B}" presName="sibTrans" presStyleLbl="sibTrans1D1" presStyleIdx="0" presStyleCnt="4"/>
      <dgm:spPr/>
      <dgm:t>
        <a:bodyPr/>
        <a:lstStyle/>
        <a:p>
          <a:endParaRPr lang="es-CR"/>
        </a:p>
      </dgm:t>
    </dgm:pt>
    <dgm:pt modelId="{E05DCF35-253B-4488-8436-B6827BDB5F84}" type="pres">
      <dgm:prSet presAssocID="{0989D403-4796-4F17-BFA7-3CE093EADFB8}" presName="node" presStyleLbl="node1" presStyleIdx="1" presStyleCnt="4" custRadScaleRad="100303" custRadScaleInc="-186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5F1C5A55-B293-4AC4-8043-00994722BAA7}" type="pres">
      <dgm:prSet presAssocID="{0989D403-4796-4F17-BFA7-3CE093EADFB8}" presName="spNode" presStyleCnt="0"/>
      <dgm:spPr/>
    </dgm:pt>
    <dgm:pt modelId="{D1538944-5987-4194-A719-C97F1DF681C4}" type="pres">
      <dgm:prSet presAssocID="{7EBAB162-7BF1-4309-ADA6-BAA36931D6C0}" presName="sibTrans" presStyleLbl="sibTrans1D1" presStyleIdx="1" presStyleCnt="4"/>
      <dgm:spPr/>
      <dgm:t>
        <a:bodyPr/>
        <a:lstStyle/>
        <a:p>
          <a:endParaRPr lang="es-CR"/>
        </a:p>
      </dgm:t>
    </dgm:pt>
    <dgm:pt modelId="{6F2066E9-C3C1-48BA-8051-6F54E781D9F7}" type="pres">
      <dgm:prSet presAssocID="{5A9ABF54-2F65-46F0-BB41-704B63F23150}" presName="node" presStyleLbl="node1" presStyleIdx="2" presStyleCnt="4" custRadScaleRad="104305" custRadScaleInc="3955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5529A5F-6D1D-40E1-B93A-40E0343172E6}" type="pres">
      <dgm:prSet presAssocID="{5A9ABF54-2F65-46F0-BB41-704B63F23150}" presName="spNode" presStyleCnt="0"/>
      <dgm:spPr/>
    </dgm:pt>
    <dgm:pt modelId="{33A62D1D-F949-403F-96C7-22527775CF2F}" type="pres">
      <dgm:prSet presAssocID="{DA661CEB-50F5-4EE2-B33B-A55F9BF42AC8}" presName="sibTrans" presStyleLbl="sibTrans1D1" presStyleIdx="2" presStyleCnt="4"/>
      <dgm:spPr/>
      <dgm:t>
        <a:bodyPr/>
        <a:lstStyle/>
        <a:p>
          <a:endParaRPr lang="es-CR"/>
        </a:p>
      </dgm:t>
    </dgm:pt>
    <dgm:pt modelId="{6E996B1D-EEE1-478D-A417-EAD84178B8C1}" type="pres">
      <dgm:prSet presAssocID="{1531F208-F177-4542-A8F2-C27FD390823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5043D30-C4A7-405A-AA88-8D969429213D}" type="pres">
      <dgm:prSet presAssocID="{1531F208-F177-4542-A8F2-C27FD3908232}" presName="spNode" presStyleCnt="0"/>
      <dgm:spPr/>
    </dgm:pt>
    <dgm:pt modelId="{80ADC8AD-D475-475F-94CB-5D645EEDAC65}" type="pres">
      <dgm:prSet presAssocID="{4E1F4B7C-A264-49BF-A9EB-11821A2135EE}" presName="sibTrans" presStyleLbl="sibTrans1D1" presStyleIdx="3" presStyleCnt="4"/>
      <dgm:spPr/>
      <dgm:t>
        <a:bodyPr/>
        <a:lstStyle/>
        <a:p>
          <a:endParaRPr lang="es-CR"/>
        </a:p>
      </dgm:t>
    </dgm:pt>
  </dgm:ptLst>
  <dgm:cxnLst>
    <dgm:cxn modelId="{02548A02-24F7-430F-B8D8-F35B8ACE0791}" type="presOf" srcId="{DA661CEB-50F5-4EE2-B33B-A55F9BF42AC8}" destId="{33A62D1D-F949-403F-96C7-22527775CF2F}" srcOrd="0" destOrd="0" presId="urn:microsoft.com/office/officeart/2005/8/layout/cycle6"/>
    <dgm:cxn modelId="{C1246E4D-DD01-466C-B83C-2A685E9B86BA}" type="presOf" srcId="{0989D403-4796-4F17-BFA7-3CE093EADFB8}" destId="{E05DCF35-253B-4488-8436-B6827BDB5F84}" srcOrd="0" destOrd="0" presId="urn:microsoft.com/office/officeart/2005/8/layout/cycle6"/>
    <dgm:cxn modelId="{437A3623-F284-4FFB-8858-CA7BC55DF7E7}" srcId="{DA3678F2-9DB0-49AC-AF2E-BFA4A4F4DC7A}" destId="{5A9ABF54-2F65-46F0-BB41-704B63F23150}" srcOrd="2" destOrd="0" parTransId="{6B928FAD-7D08-4E78-9AE3-9EC8F5E24C0F}" sibTransId="{DA661CEB-50F5-4EE2-B33B-A55F9BF42AC8}"/>
    <dgm:cxn modelId="{3B9C9F84-82EA-46F8-995D-92E93C2899EA}" type="presOf" srcId="{DA3678F2-9DB0-49AC-AF2E-BFA4A4F4DC7A}" destId="{455DD04A-504A-4110-888E-D566B6EED321}" srcOrd="0" destOrd="0" presId="urn:microsoft.com/office/officeart/2005/8/layout/cycle6"/>
    <dgm:cxn modelId="{CA65FC0A-89A5-42F4-9108-B30A2AA5BA86}" type="presOf" srcId="{4E1F4B7C-A264-49BF-A9EB-11821A2135EE}" destId="{80ADC8AD-D475-475F-94CB-5D645EEDAC65}" srcOrd="0" destOrd="0" presId="urn:microsoft.com/office/officeart/2005/8/layout/cycle6"/>
    <dgm:cxn modelId="{9B055C2E-2696-4A78-810E-D7583BF1D1B9}" type="presOf" srcId="{1531F208-F177-4542-A8F2-C27FD3908232}" destId="{6E996B1D-EEE1-478D-A417-EAD84178B8C1}" srcOrd="0" destOrd="0" presId="urn:microsoft.com/office/officeart/2005/8/layout/cycle6"/>
    <dgm:cxn modelId="{BB7B42FD-765F-4CDB-8661-3F318DABB046}" type="presOf" srcId="{5A9ABF54-2F65-46F0-BB41-704B63F23150}" destId="{6F2066E9-C3C1-48BA-8051-6F54E781D9F7}" srcOrd="0" destOrd="0" presId="urn:microsoft.com/office/officeart/2005/8/layout/cycle6"/>
    <dgm:cxn modelId="{20EBBFC3-4D83-4279-86D7-ADD0683788A8}" srcId="{DA3678F2-9DB0-49AC-AF2E-BFA4A4F4DC7A}" destId="{18AAEDA2-C0DF-4877-88B2-C264397197D6}" srcOrd="0" destOrd="0" parTransId="{51FE0506-E2A9-40EA-827A-0B3B538601B5}" sibTransId="{C9756D5A-E306-4206-8444-3DDA5AA7067B}"/>
    <dgm:cxn modelId="{47E5C74B-92C1-4173-AA0E-075AEA0956C4}" type="presOf" srcId="{18AAEDA2-C0DF-4877-88B2-C264397197D6}" destId="{B3D9F6E7-23AD-4207-A054-445A55BB0B79}" srcOrd="0" destOrd="0" presId="urn:microsoft.com/office/officeart/2005/8/layout/cycle6"/>
    <dgm:cxn modelId="{C2191DA1-D03E-41DA-AB38-2D40F23B5F94}" type="presOf" srcId="{7EBAB162-7BF1-4309-ADA6-BAA36931D6C0}" destId="{D1538944-5987-4194-A719-C97F1DF681C4}" srcOrd="0" destOrd="0" presId="urn:microsoft.com/office/officeart/2005/8/layout/cycle6"/>
    <dgm:cxn modelId="{4E97B0E5-CD8A-4A80-BC20-8649EEAC69AB}" srcId="{DA3678F2-9DB0-49AC-AF2E-BFA4A4F4DC7A}" destId="{1531F208-F177-4542-A8F2-C27FD3908232}" srcOrd="3" destOrd="0" parTransId="{F6EEAA5E-45E3-4A9E-A739-79113F1CA8AB}" sibTransId="{4E1F4B7C-A264-49BF-A9EB-11821A2135EE}"/>
    <dgm:cxn modelId="{1CF05113-A11F-4B2D-AC61-D77C737C7DD1}" srcId="{DA3678F2-9DB0-49AC-AF2E-BFA4A4F4DC7A}" destId="{0989D403-4796-4F17-BFA7-3CE093EADFB8}" srcOrd="1" destOrd="0" parTransId="{8CA6C777-842C-4B8B-84D3-E987F3D97B1F}" sibTransId="{7EBAB162-7BF1-4309-ADA6-BAA36931D6C0}"/>
    <dgm:cxn modelId="{CF8028E7-3C28-43C1-AA80-066AE18FFB38}" type="presOf" srcId="{C9756D5A-E306-4206-8444-3DDA5AA7067B}" destId="{FB7277DE-4D80-424C-B811-C0FCAA209FBB}" srcOrd="0" destOrd="0" presId="urn:microsoft.com/office/officeart/2005/8/layout/cycle6"/>
    <dgm:cxn modelId="{21FDA5C5-8042-4406-A9B7-D0513E051C9A}" type="presParOf" srcId="{455DD04A-504A-4110-888E-D566B6EED321}" destId="{B3D9F6E7-23AD-4207-A054-445A55BB0B79}" srcOrd="0" destOrd="0" presId="urn:microsoft.com/office/officeart/2005/8/layout/cycle6"/>
    <dgm:cxn modelId="{80D76126-CE24-477E-BF51-337B260A7698}" type="presParOf" srcId="{455DD04A-504A-4110-888E-D566B6EED321}" destId="{4B7156EC-603F-459F-80FC-F908FA7DBBB8}" srcOrd="1" destOrd="0" presId="urn:microsoft.com/office/officeart/2005/8/layout/cycle6"/>
    <dgm:cxn modelId="{39E3F7F7-51A5-4615-9292-DA2E19DE934B}" type="presParOf" srcId="{455DD04A-504A-4110-888E-D566B6EED321}" destId="{FB7277DE-4D80-424C-B811-C0FCAA209FBB}" srcOrd="2" destOrd="0" presId="urn:microsoft.com/office/officeart/2005/8/layout/cycle6"/>
    <dgm:cxn modelId="{B033BB21-4116-49C1-B71F-5A4837D66C7F}" type="presParOf" srcId="{455DD04A-504A-4110-888E-D566B6EED321}" destId="{E05DCF35-253B-4488-8436-B6827BDB5F84}" srcOrd="3" destOrd="0" presId="urn:microsoft.com/office/officeart/2005/8/layout/cycle6"/>
    <dgm:cxn modelId="{3681108F-2CE8-4B51-8101-5834D00A481F}" type="presParOf" srcId="{455DD04A-504A-4110-888E-D566B6EED321}" destId="{5F1C5A55-B293-4AC4-8043-00994722BAA7}" srcOrd="4" destOrd="0" presId="urn:microsoft.com/office/officeart/2005/8/layout/cycle6"/>
    <dgm:cxn modelId="{5C5A05F9-4A9F-44F1-8795-16EBB7E09655}" type="presParOf" srcId="{455DD04A-504A-4110-888E-D566B6EED321}" destId="{D1538944-5987-4194-A719-C97F1DF681C4}" srcOrd="5" destOrd="0" presId="urn:microsoft.com/office/officeart/2005/8/layout/cycle6"/>
    <dgm:cxn modelId="{F4371369-128E-4062-B204-C7D1BC07910E}" type="presParOf" srcId="{455DD04A-504A-4110-888E-D566B6EED321}" destId="{6F2066E9-C3C1-48BA-8051-6F54E781D9F7}" srcOrd="6" destOrd="0" presId="urn:microsoft.com/office/officeart/2005/8/layout/cycle6"/>
    <dgm:cxn modelId="{D44F9A63-8EBB-4834-8F6E-F277DCCBA423}" type="presParOf" srcId="{455DD04A-504A-4110-888E-D566B6EED321}" destId="{35529A5F-6D1D-40E1-B93A-40E0343172E6}" srcOrd="7" destOrd="0" presId="urn:microsoft.com/office/officeart/2005/8/layout/cycle6"/>
    <dgm:cxn modelId="{38331F03-1533-41D2-8BD7-BF356D392E31}" type="presParOf" srcId="{455DD04A-504A-4110-888E-D566B6EED321}" destId="{33A62D1D-F949-403F-96C7-22527775CF2F}" srcOrd="8" destOrd="0" presId="urn:microsoft.com/office/officeart/2005/8/layout/cycle6"/>
    <dgm:cxn modelId="{D84B1A2F-C944-42F5-A010-6BEF0E420FCA}" type="presParOf" srcId="{455DD04A-504A-4110-888E-D566B6EED321}" destId="{6E996B1D-EEE1-478D-A417-EAD84178B8C1}" srcOrd="9" destOrd="0" presId="urn:microsoft.com/office/officeart/2005/8/layout/cycle6"/>
    <dgm:cxn modelId="{FDE5FDAE-27ED-4B3A-AB4D-2946497F1C04}" type="presParOf" srcId="{455DD04A-504A-4110-888E-D566B6EED321}" destId="{35043D30-C4A7-405A-AA88-8D969429213D}" srcOrd="10" destOrd="0" presId="urn:microsoft.com/office/officeart/2005/8/layout/cycle6"/>
    <dgm:cxn modelId="{9BC2D676-1F7A-4AEB-B286-3B9F656CB343}" type="presParOf" srcId="{455DD04A-504A-4110-888E-D566B6EED321}" destId="{80ADC8AD-D475-475F-94CB-5D645EEDAC6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4E947C-015B-42FA-85EA-56AC7FA871F4}" type="doc">
      <dgm:prSet loTypeId="urn:microsoft.com/office/officeart/2005/8/layout/radial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R"/>
        </a:p>
      </dgm:t>
    </dgm:pt>
    <dgm:pt modelId="{62506E84-F0D9-4160-B1B5-DCF62CFCC918}">
      <dgm:prSet phldrT="[Texto]"/>
      <dgm:spPr/>
      <dgm:t>
        <a:bodyPr/>
        <a:lstStyle/>
        <a:p>
          <a:r>
            <a:rPr lang="es-CR" dirty="0" smtClean="0"/>
            <a:t>Prácticas por abandonar</a:t>
          </a:r>
        </a:p>
        <a:p>
          <a:endParaRPr lang="es-CR" dirty="0"/>
        </a:p>
      </dgm:t>
    </dgm:pt>
    <dgm:pt modelId="{1BA7615F-2A56-4C80-AA1A-E4052319B909}" type="parTrans" cxnId="{2F0C0B2F-ED58-4A72-B4F2-80573BF6C42B}">
      <dgm:prSet/>
      <dgm:spPr/>
      <dgm:t>
        <a:bodyPr/>
        <a:lstStyle/>
        <a:p>
          <a:endParaRPr lang="es-CR"/>
        </a:p>
      </dgm:t>
    </dgm:pt>
    <dgm:pt modelId="{1F38F876-5BAB-4C79-B977-E5CED53F3360}" type="sibTrans" cxnId="{2F0C0B2F-ED58-4A72-B4F2-80573BF6C42B}">
      <dgm:prSet/>
      <dgm:spPr/>
      <dgm:t>
        <a:bodyPr/>
        <a:lstStyle/>
        <a:p>
          <a:endParaRPr lang="es-CR"/>
        </a:p>
      </dgm:t>
    </dgm:pt>
    <dgm:pt modelId="{76393F6D-B97D-4F55-863A-E8B7B84A0759}">
      <dgm:prSet phldrT="[Texto]"/>
      <dgm:spPr/>
      <dgm:t>
        <a:bodyPr/>
        <a:lstStyle/>
        <a:p>
          <a:r>
            <a:rPr lang="es-CR" dirty="0" smtClean="0"/>
            <a:t>Atención terapéutica (duelo, abuso, violencia, entre otros)</a:t>
          </a:r>
          <a:endParaRPr lang="es-CR" dirty="0"/>
        </a:p>
      </dgm:t>
    </dgm:pt>
    <dgm:pt modelId="{488CBB94-D320-4698-9CD5-0F1D5533C3CC}" type="parTrans" cxnId="{47A74506-31C0-4A82-9870-5573A8F73863}">
      <dgm:prSet/>
      <dgm:spPr/>
      <dgm:t>
        <a:bodyPr/>
        <a:lstStyle/>
        <a:p>
          <a:endParaRPr lang="es-CR"/>
        </a:p>
      </dgm:t>
    </dgm:pt>
    <dgm:pt modelId="{06F7B46A-1F01-4456-A736-4817F5B7377D}" type="sibTrans" cxnId="{47A74506-31C0-4A82-9870-5573A8F73863}">
      <dgm:prSet/>
      <dgm:spPr/>
      <dgm:t>
        <a:bodyPr/>
        <a:lstStyle/>
        <a:p>
          <a:endParaRPr lang="es-CR"/>
        </a:p>
      </dgm:t>
    </dgm:pt>
    <dgm:pt modelId="{5C4E8D8F-B682-4B3D-B0BC-BB3A3CE50AEB}">
      <dgm:prSet/>
      <dgm:spPr/>
      <dgm:t>
        <a:bodyPr/>
        <a:lstStyle/>
        <a:p>
          <a:r>
            <a:rPr lang="es-CR" smtClean="0"/>
            <a:t>Realizar tareas o trabajos extraclase</a:t>
          </a:r>
          <a:endParaRPr lang="es-CR"/>
        </a:p>
      </dgm:t>
    </dgm:pt>
    <dgm:pt modelId="{D5FA7C52-E761-473B-A2C5-C0026F2439BC}" type="parTrans" cxnId="{A996E476-A0F2-42F6-B1C9-0A960FA99193}">
      <dgm:prSet/>
      <dgm:spPr/>
      <dgm:t>
        <a:bodyPr/>
        <a:lstStyle/>
        <a:p>
          <a:endParaRPr lang="es-CR"/>
        </a:p>
      </dgm:t>
    </dgm:pt>
    <dgm:pt modelId="{A33C85DE-3009-4A75-88A0-DC3600886346}" type="sibTrans" cxnId="{A996E476-A0F2-42F6-B1C9-0A960FA99193}">
      <dgm:prSet/>
      <dgm:spPr/>
      <dgm:t>
        <a:bodyPr/>
        <a:lstStyle/>
        <a:p>
          <a:endParaRPr lang="es-CR"/>
        </a:p>
      </dgm:t>
    </dgm:pt>
    <dgm:pt modelId="{81AB4BFB-A129-471D-B67D-A0BADD628FF0}">
      <dgm:prSet/>
      <dgm:spPr/>
      <dgm:t>
        <a:bodyPr/>
        <a:lstStyle/>
        <a:p>
          <a:r>
            <a:rPr lang="es-CR" dirty="0" smtClean="0"/>
            <a:t>Atención fuera del contexto de </a:t>
          </a:r>
          <a:r>
            <a:rPr lang="es-CR" dirty="0" smtClean="0"/>
            <a:t>aula</a:t>
          </a:r>
        </a:p>
        <a:p>
          <a:r>
            <a:rPr lang="es-CR" dirty="0" smtClean="0"/>
            <a:t>En casos </a:t>
          </a:r>
          <a:r>
            <a:rPr lang="es-CR" dirty="0" err="1" smtClean="0"/>
            <a:t>especificos</a:t>
          </a:r>
          <a:endParaRPr lang="es-CR" dirty="0"/>
        </a:p>
      </dgm:t>
    </dgm:pt>
    <dgm:pt modelId="{0B7F3C3A-944B-4BE2-AD93-A6A0A5C2D8CF}" type="parTrans" cxnId="{306F9B6B-1672-4601-8ABF-B4C0F47521A0}">
      <dgm:prSet/>
      <dgm:spPr/>
      <dgm:t>
        <a:bodyPr/>
        <a:lstStyle/>
        <a:p>
          <a:endParaRPr lang="es-CR"/>
        </a:p>
      </dgm:t>
    </dgm:pt>
    <dgm:pt modelId="{860CAAB7-2973-4E88-B3A1-88135A34CA67}" type="sibTrans" cxnId="{306F9B6B-1672-4601-8ABF-B4C0F47521A0}">
      <dgm:prSet/>
      <dgm:spPr/>
      <dgm:t>
        <a:bodyPr/>
        <a:lstStyle/>
        <a:p>
          <a:endParaRPr lang="es-CR"/>
        </a:p>
      </dgm:t>
    </dgm:pt>
    <dgm:pt modelId="{C6A2EDA4-AFEE-4A5B-B405-4A32C2112CCB}">
      <dgm:prSet/>
      <dgm:spPr/>
      <dgm:t>
        <a:bodyPr/>
        <a:lstStyle/>
        <a:p>
          <a:r>
            <a:rPr lang="es-CR" dirty="0" smtClean="0"/>
            <a:t>Repaso para pruebas.</a:t>
          </a:r>
          <a:endParaRPr lang="es-CR" dirty="0"/>
        </a:p>
      </dgm:t>
    </dgm:pt>
    <dgm:pt modelId="{89511F93-6CE9-490E-A302-F716F51975FD}" type="parTrans" cxnId="{2FF3AA40-6A06-42F7-99ED-68DB815EAC07}">
      <dgm:prSet/>
      <dgm:spPr/>
      <dgm:t>
        <a:bodyPr/>
        <a:lstStyle/>
        <a:p>
          <a:endParaRPr lang="es-CR"/>
        </a:p>
      </dgm:t>
    </dgm:pt>
    <dgm:pt modelId="{08348709-ABF7-4DC4-8F49-BD8C80E8135A}" type="sibTrans" cxnId="{2FF3AA40-6A06-42F7-99ED-68DB815EAC07}">
      <dgm:prSet/>
      <dgm:spPr/>
      <dgm:t>
        <a:bodyPr/>
        <a:lstStyle/>
        <a:p>
          <a:endParaRPr lang="es-CR"/>
        </a:p>
      </dgm:t>
    </dgm:pt>
    <dgm:pt modelId="{EF1EDD6B-2E48-44AD-A799-BA9489CA6620}">
      <dgm:prSet phldrT="[Texto]"/>
      <dgm:spPr/>
      <dgm:t>
        <a:bodyPr/>
        <a:lstStyle/>
        <a:p>
          <a:r>
            <a:rPr lang="es-CR" dirty="0" smtClean="0"/>
            <a:t>Reforzamiento de contenidos académicos</a:t>
          </a:r>
          <a:endParaRPr lang="es-CR" dirty="0"/>
        </a:p>
      </dgm:t>
    </dgm:pt>
    <dgm:pt modelId="{9A26552C-46B6-4800-A227-697912FC8B58}" type="sibTrans" cxnId="{E91AC78F-6801-4990-9B79-3DA25B110A60}">
      <dgm:prSet/>
      <dgm:spPr/>
      <dgm:t>
        <a:bodyPr/>
        <a:lstStyle/>
        <a:p>
          <a:endParaRPr lang="es-CR"/>
        </a:p>
      </dgm:t>
    </dgm:pt>
    <dgm:pt modelId="{1A853F6E-4168-41C7-89E8-AB08F7AB112A}" type="parTrans" cxnId="{E91AC78F-6801-4990-9B79-3DA25B110A60}">
      <dgm:prSet/>
      <dgm:spPr/>
      <dgm:t>
        <a:bodyPr/>
        <a:lstStyle/>
        <a:p>
          <a:endParaRPr lang="es-CR"/>
        </a:p>
      </dgm:t>
    </dgm:pt>
    <dgm:pt modelId="{C6EA6865-7BE8-49B0-A6A9-8657D0FB75A3}" type="pres">
      <dgm:prSet presAssocID="{E34E947C-015B-42FA-85EA-56AC7FA871F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43BB11D-2A8C-4D61-937A-729911237DA8}" type="pres">
      <dgm:prSet presAssocID="{62506E84-F0D9-4160-B1B5-DCF62CFCC918}" presName="centerShape" presStyleLbl="node0" presStyleIdx="0" presStyleCnt="1"/>
      <dgm:spPr/>
      <dgm:t>
        <a:bodyPr/>
        <a:lstStyle/>
        <a:p>
          <a:endParaRPr lang="es-CR"/>
        </a:p>
      </dgm:t>
    </dgm:pt>
    <dgm:pt modelId="{0D40D256-FC15-448A-85E1-100952230105}" type="pres">
      <dgm:prSet presAssocID="{89511F93-6CE9-490E-A302-F716F51975FD}" presName="parTrans" presStyleLbl="sibTrans2D1" presStyleIdx="0" presStyleCnt="5"/>
      <dgm:spPr/>
      <dgm:t>
        <a:bodyPr/>
        <a:lstStyle/>
        <a:p>
          <a:endParaRPr lang="es-CR"/>
        </a:p>
      </dgm:t>
    </dgm:pt>
    <dgm:pt modelId="{D08A0DDB-2959-4276-8574-66A074B2B760}" type="pres">
      <dgm:prSet presAssocID="{89511F93-6CE9-490E-A302-F716F51975FD}" presName="connectorText" presStyleLbl="sibTrans2D1" presStyleIdx="0" presStyleCnt="5"/>
      <dgm:spPr/>
      <dgm:t>
        <a:bodyPr/>
        <a:lstStyle/>
        <a:p>
          <a:endParaRPr lang="es-CR"/>
        </a:p>
      </dgm:t>
    </dgm:pt>
    <dgm:pt modelId="{7A86D724-AE58-49E3-956A-BA2391C54DE5}" type="pres">
      <dgm:prSet presAssocID="{C6A2EDA4-AFEE-4A5B-B405-4A32C2112CC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D1E09F5A-214E-4156-91DA-1EBABF99234C}" type="pres">
      <dgm:prSet presAssocID="{D5FA7C52-E761-473B-A2C5-C0026F2439BC}" presName="parTrans" presStyleLbl="sibTrans2D1" presStyleIdx="1" presStyleCnt="5"/>
      <dgm:spPr/>
      <dgm:t>
        <a:bodyPr/>
        <a:lstStyle/>
        <a:p>
          <a:endParaRPr lang="es-CR"/>
        </a:p>
      </dgm:t>
    </dgm:pt>
    <dgm:pt modelId="{B1440FC0-C646-44D0-BD00-A29AF6AD8717}" type="pres">
      <dgm:prSet presAssocID="{D5FA7C52-E761-473B-A2C5-C0026F2439BC}" presName="connectorText" presStyleLbl="sibTrans2D1" presStyleIdx="1" presStyleCnt="5"/>
      <dgm:spPr/>
      <dgm:t>
        <a:bodyPr/>
        <a:lstStyle/>
        <a:p>
          <a:endParaRPr lang="es-CR"/>
        </a:p>
      </dgm:t>
    </dgm:pt>
    <dgm:pt modelId="{1591E6C9-9A74-4AAA-8963-FC4CDD774A7F}" type="pres">
      <dgm:prSet presAssocID="{5C4E8D8F-B682-4B3D-B0BC-BB3A3CE50AE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E134E87-B600-47BC-B165-372F0DA1A1BF}" type="pres">
      <dgm:prSet presAssocID="{0B7F3C3A-944B-4BE2-AD93-A6A0A5C2D8CF}" presName="parTrans" presStyleLbl="sibTrans2D1" presStyleIdx="2" presStyleCnt="5"/>
      <dgm:spPr/>
      <dgm:t>
        <a:bodyPr/>
        <a:lstStyle/>
        <a:p>
          <a:endParaRPr lang="es-CR"/>
        </a:p>
      </dgm:t>
    </dgm:pt>
    <dgm:pt modelId="{A6BD418E-77D4-429C-8627-6E71E9D2FBD1}" type="pres">
      <dgm:prSet presAssocID="{0B7F3C3A-944B-4BE2-AD93-A6A0A5C2D8CF}" presName="connectorText" presStyleLbl="sibTrans2D1" presStyleIdx="2" presStyleCnt="5"/>
      <dgm:spPr/>
      <dgm:t>
        <a:bodyPr/>
        <a:lstStyle/>
        <a:p>
          <a:endParaRPr lang="es-CR"/>
        </a:p>
      </dgm:t>
    </dgm:pt>
    <dgm:pt modelId="{068EA1B1-969E-41E4-BD1C-3F0C5F2EF327}" type="pres">
      <dgm:prSet presAssocID="{81AB4BFB-A129-471D-B67D-A0BADD628FF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CE6E7E4-0142-41A5-AD35-21367877552E}" type="pres">
      <dgm:prSet presAssocID="{1A853F6E-4168-41C7-89E8-AB08F7AB112A}" presName="parTrans" presStyleLbl="sibTrans2D1" presStyleIdx="3" presStyleCnt="5"/>
      <dgm:spPr/>
      <dgm:t>
        <a:bodyPr/>
        <a:lstStyle/>
        <a:p>
          <a:endParaRPr lang="es-CR"/>
        </a:p>
      </dgm:t>
    </dgm:pt>
    <dgm:pt modelId="{DF3C5B09-64EC-4C8E-BDF9-298294D8F45D}" type="pres">
      <dgm:prSet presAssocID="{1A853F6E-4168-41C7-89E8-AB08F7AB112A}" presName="connectorText" presStyleLbl="sibTrans2D1" presStyleIdx="3" presStyleCnt="5"/>
      <dgm:spPr/>
      <dgm:t>
        <a:bodyPr/>
        <a:lstStyle/>
        <a:p>
          <a:endParaRPr lang="es-CR"/>
        </a:p>
      </dgm:t>
    </dgm:pt>
    <dgm:pt modelId="{DD738A44-9335-4109-B81F-9B88FFE3AB9C}" type="pres">
      <dgm:prSet presAssocID="{EF1EDD6B-2E48-44AD-A799-BA9489CA6620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EF40B6D-647F-44D2-9D1A-231AD17A44C0}" type="pres">
      <dgm:prSet presAssocID="{488CBB94-D320-4698-9CD5-0F1D5533C3CC}" presName="parTrans" presStyleLbl="sibTrans2D1" presStyleIdx="4" presStyleCnt="5"/>
      <dgm:spPr/>
      <dgm:t>
        <a:bodyPr/>
        <a:lstStyle/>
        <a:p>
          <a:endParaRPr lang="es-CR"/>
        </a:p>
      </dgm:t>
    </dgm:pt>
    <dgm:pt modelId="{0C83EC8F-D154-4190-8E17-1B545DFF4C04}" type="pres">
      <dgm:prSet presAssocID="{488CBB94-D320-4698-9CD5-0F1D5533C3CC}" presName="connectorText" presStyleLbl="sibTrans2D1" presStyleIdx="4" presStyleCnt="5"/>
      <dgm:spPr/>
      <dgm:t>
        <a:bodyPr/>
        <a:lstStyle/>
        <a:p>
          <a:endParaRPr lang="es-CR"/>
        </a:p>
      </dgm:t>
    </dgm:pt>
    <dgm:pt modelId="{1187A44F-A281-4E84-9B29-12B71324923D}" type="pres">
      <dgm:prSet presAssocID="{76393F6D-B97D-4F55-863A-E8B7B84A075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33E5876E-6F4F-417B-A8B0-59D2958E7DDA}" type="presOf" srcId="{EF1EDD6B-2E48-44AD-A799-BA9489CA6620}" destId="{DD738A44-9335-4109-B81F-9B88FFE3AB9C}" srcOrd="0" destOrd="0" presId="urn:microsoft.com/office/officeart/2005/8/layout/radial5"/>
    <dgm:cxn modelId="{E91AC78F-6801-4990-9B79-3DA25B110A60}" srcId="{62506E84-F0D9-4160-B1B5-DCF62CFCC918}" destId="{EF1EDD6B-2E48-44AD-A799-BA9489CA6620}" srcOrd="3" destOrd="0" parTransId="{1A853F6E-4168-41C7-89E8-AB08F7AB112A}" sibTransId="{9A26552C-46B6-4800-A227-697912FC8B58}"/>
    <dgm:cxn modelId="{7C73E9BC-0F1A-4AB7-99F7-9A761906331C}" type="presOf" srcId="{1A853F6E-4168-41C7-89E8-AB08F7AB112A}" destId="{DF3C5B09-64EC-4C8E-BDF9-298294D8F45D}" srcOrd="1" destOrd="0" presId="urn:microsoft.com/office/officeart/2005/8/layout/radial5"/>
    <dgm:cxn modelId="{BF49B005-DA68-4A9B-A6E7-84DE0348AD98}" type="presOf" srcId="{81AB4BFB-A129-471D-B67D-A0BADD628FF0}" destId="{068EA1B1-969E-41E4-BD1C-3F0C5F2EF327}" srcOrd="0" destOrd="0" presId="urn:microsoft.com/office/officeart/2005/8/layout/radial5"/>
    <dgm:cxn modelId="{47A74506-31C0-4A82-9870-5573A8F73863}" srcId="{62506E84-F0D9-4160-B1B5-DCF62CFCC918}" destId="{76393F6D-B97D-4F55-863A-E8B7B84A0759}" srcOrd="4" destOrd="0" parTransId="{488CBB94-D320-4698-9CD5-0F1D5533C3CC}" sibTransId="{06F7B46A-1F01-4456-A736-4817F5B7377D}"/>
    <dgm:cxn modelId="{F145C1F5-A053-4E53-8F56-D3B1A79C6BEF}" type="presOf" srcId="{D5FA7C52-E761-473B-A2C5-C0026F2439BC}" destId="{D1E09F5A-214E-4156-91DA-1EBABF99234C}" srcOrd="0" destOrd="0" presId="urn:microsoft.com/office/officeart/2005/8/layout/radial5"/>
    <dgm:cxn modelId="{8827EA51-05DA-49C7-91FF-7B854F7A722D}" type="presOf" srcId="{5C4E8D8F-B682-4B3D-B0BC-BB3A3CE50AEB}" destId="{1591E6C9-9A74-4AAA-8963-FC4CDD774A7F}" srcOrd="0" destOrd="0" presId="urn:microsoft.com/office/officeart/2005/8/layout/radial5"/>
    <dgm:cxn modelId="{E8FB3CD5-424E-408D-82C9-68B791AFECA8}" type="presOf" srcId="{89511F93-6CE9-490E-A302-F716F51975FD}" destId="{0D40D256-FC15-448A-85E1-100952230105}" srcOrd="0" destOrd="0" presId="urn:microsoft.com/office/officeart/2005/8/layout/radial5"/>
    <dgm:cxn modelId="{106EF770-CE26-4C5B-881F-B8B04B7BEAED}" type="presOf" srcId="{C6A2EDA4-AFEE-4A5B-B405-4A32C2112CCB}" destId="{7A86D724-AE58-49E3-956A-BA2391C54DE5}" srcOrd="0" destOrd="0" presId="urn:microsoft.com/office/officeart/2005/8/layout/radial5"/>
    <dgm:cxn modelId="{2FF3AA40-6A06-42F7-99ED-68DB815EAC07}" srcId="{62506E84-F0D9-4160-B1B5-DCF62CFCC918}" destId="{C6A2EDA4-AFEE-4A5B-B405-4A32C2112CCB}" srcOrd="0" destOrd="0" parTransId="{89511F93-6CE9-490E-A302-F716F51975FD}" sibTransId="{08348709-ABF7-4DC4-8F49-BD8C80E8135A}"/>
    <dgm:cxn modelId="{2A7D84A4-5EE4-43F1-BF83-0F93518C6095}" type="presOf" srcId="{E34E947C-015B-42FA-85EA-56AC7FA871F4}" destId="{C6EA6865-7BE8-49B0-A6A9-8657D0FB75A3}" srcOrd="0" destOrd="0" presId="urn:microsoft.com/office/officeart/2005/8/layout/radial5"/>
    <dgm:cxn modelId="{0A736567-CF4D-4E5B-A556-34345A59AF3C}" type="presOf" srcId="{89511F93-6CE9-490E-A302-F716F51975FD}" destId="{D08A0DDB-2959-4276-8574-66A074B2B760}" srcOrd="1" destOrd="0" presId="urn:microsoft.com/office/officeart/2005/8/layout/radial5"/>
    <dgm:cxn modelId="{1EE22C8A-7559-4BE7-AA89-337B65AB1AA3}" type="presOf" srcId="{D5FA7C52-E761-473B-A2C5-C0026F2439BC}" destId="{B1440FC0-C646-44D0-BD00-A29AF6AD8717}" srcOrd="1" destOrd="0" presId="urn:microsoft.com/office/officeart/2005/8/layout/radial5"/>
    <dgm:cxn modelId="{5BF2A7A4-D0B5-4BAE-AF74-C31A7E113B72}" type="presOf" srcId="{1A853F6E-4168-41C7-89E8-AB08F7AB112A}" destId="{ECE6E7E4-0142-41A5-AD35-21367877552E}" srcOrd="0" destOrd="0" presId="urn:microsoft.com/office/officeart/2005/8/layout/radial5"/>
    <dgm:cxn modelId="{A996E476-A0F2-42F6-B1C9-0A960FA99193}" srcId="{62506E84-F0D9-4160-B1B5-DCF62CFCC918}" destId="{5C4E8D8F-B682-4B3D-B0BC-BB3A3CE50AEB}" srcOrd="1" destOrd="0" parTransId="{D5FA7C52-E761-473B-A2C5-C0026F2439BC}" sibTransId="{A33C85DE-3009-4A75-88A0-DC3600886346}"/>
    <dgm:cxn modelId="{2FBE6B1E-BF1A-4DF4-A5A1-6F728C9067EB}" type="presOf" srcId="{488CBB94-D320-4698-9CD5-0F1D5533C3CC}" destId="{0C83EC8F-D154-4190-8E17-1B545DFF4C04}" srcOrd="1" destOrd="0" presId="urn:microsoft.com/office/officeart/2005/8/layout/radial5"/>
    <dgm:cxn modelId="{306F9B6B-1672-4601-8ABF-B4C0F47521A0}" srcId="{62506E84-F0D9-4160-B1B5-DCF62CFCC918}" destId="{81AB4BFB-A129-471D-B67D-A0BADD628FF0}" srcOrd="2" destOrd="0" parTransId="{0B7F3C3A-944B-4BE2-AD93-A6A0A5C2D8CF}" sibTransId="{860CAAB7-2973-4E88-B3A1-88135A34CA67}"/>
    <dgm:cxn modelId="{441A9049-2952-4C4F-B9AF-24FF811D4B4D}" type="presOf" srcId="{76393F6D-B97D-4F55-863A-E8B7B84A0759}" destId="{1187A44F-A281-4E84-9B29-12B71324923D}" srcOrd="0" destOrd="0" presId="urn:microsoft.com/office/officeart/2005/8/layout/radial5"/>
    <dgm:cxn modelId="{22995524-E85D-4587-9F25-560FA69EA78A}" type="presOf" srcId="{0B7F3C3A-944B-4BE2-AD93-A6A0A5C2D8CF}" destId="{A6BD418E-77D4-429C-8627-6E71E9D2FBD1}" srcOrd="1" destOrd="0" presId="urn:microsoft.com/office/officeart/2005/8/layout/radial5"/>
    <dgm:cxn modelId="{44ABEC1B-06BD-4B4E-BB17-53B1CF2DC278}" type="presOf" srcId="{62506E84-F0D9-4160-B1B5-DCF62CFCC918}" destId="{E43BB11D-2A8C-4D61-937A-729911237DA8}" srcOrd="0" destOrd="0" presId="urn:microsoft.com/office/officeart/2005/8/layout/radial5"/>
    <dgm:cxn modelId="{130C83EA-D2FA-4925-AC5E-CCDF8736FD52}" type="presOf" srcId="{0B7F3C3A-944B-4BE2-AD93-A6A0A5C2D8CF}" destId="{FE134E87-B600-47BC-B165-372F0DA1A1BF}" srcOrd="0" destOrd="0" presId="urn:microsoft.com/office/officeart/2005/8/layout/radial5"/>
    <dgm:cxn modelId="{C44EACB3-3B67-47EE-930B-71A13679A5D1}" type="presOf" srcId="{488CBB94-D320-4698-9CD5-0F1D5533C3CC}" destId="{3EF40B6D-647F-44D2-9D1A-231AD17A44C0}" srcOrd="0" destOrd="0" presId="urn:microsoft.com/office/officeart/2005/8/layout/radial5"/>
    <dgm:cxn modelId="{2F0C0B2F-ED58-4A72-B4F2-80573BF6C42B}" srcId="{E34E947C-015B-42FA-85EA-56AC7FA871F4}" destId="{62506E84-F0D9-4160-B1B5-DCF62CFCC918}" srcOrd="0" destOrd="0" parTransId="{1BA7615F-2A56-4C80-AA1A-E4052319B909}" sibTransId="{1F38F876-5BAB-4C79-B977-E5CED53F3360}"/>
    <dgm:cxn modelId="{B05A9939-C159-412B-9DA8-8944560215E7}" type="presParOf" srcId="{C6EA6865-7BE8-49B0-A6A9-8657D0FB75A3}" destId="{E43BB11D-2A8C-4D61-937A-729911237DA8}" srcOrd="0" destOrd="0" presId="urn:microsoft.com/office/officeart/2005/8/layout/radial5"/>
    <dgm:cxn modelId="{57EC898E-7895-43D2-A696-89CB1D4E39B7}" type="presParOf" srcId="{C6EA6865-7BE8-49B0-A6A9-8657D0FB75A3}" destId="{0D40D256-FC15-448A-85E1-100952230105}" srcOrd="1" destOrd="0" presId="urn:microsoft.com/office/officeart/2005/8/layout/radial5"/>
    <dgm:cxn modelId="{646A2142-C582-4A2E-9F1B-9A7E2312FA72}" type="presParOf" srcId="{0D40D256-FC15-448A-85E1-100952230105}" destId="{D08A0DDB-2959-4276-8574-66A074B2B760}" srcOrd="0" destOrd="0" presId="urn:microsoft.com/office/officeart/2005/8/layout/radial5"/>
    <dgm:cxn modelId="{C103E956-000A-404E-9FE0-AADB18832BDA}" type="presParOf" srcId="{C6EA6865-7BE8-49B0-A6A9-8657D0FB75A3}" destId="{7A86D724-AE58-49E3-956A-BA2391C54DE5}" srcOrd="2" destOrd="0" presId="urn:microsoft.com/office/officeart/2005/8/layout/radial5"/>
    <dgm:cxn modelId="{F4C9C79C-6016-4240-91BC-97D121C7087D}" type="presParOf" srcId="{C6EA6865-7BE8-49B0-A6A9-8657D0FB75A3}" destId="{D1E09F5A-214E-4156-91DA-1EBABF99234C}" srcOrd="3" destOrd="0" presId="urn:microsoft.com/office/officeart/2005/8/layout/radial5"/>
    <dgm:cxn modelId="{00C262BE-F0B8-4FD9-8FB2-28B05B4B014F}" type="presParOf" srcId="{D1E09F5A-214E-4156-91DA-1EBABF99234C}" destId="{B1440FC0-C646-44D0-BD00-A29AF6AD8717}" srcOrd="0" destOrd="0" presId="urn:microsoft.com/office/officeart/2005/8/layout/radial5"/>
    <dgm:cxn modelId="{82E5A748-CADD-4DDF-BF5F-9793BB0D398E}" type="presParOf" srcId="{C6EA6865-7BE8-49B0-A6A9-8657D0FB75A3}" destId="{1591E6C9-9A74-4AAA-8963-FC4CDD774A7F}" srcOrd="4" destOrd="0" presId="urn:microsoft.com/office/officeart/2005/8/layout/radial5"/>
    <dgm:cxn modelId="{32DEFA77-7F39-4C34-A4E6-1F737B65F5E9}" type="presParOf" srcId="{C6EA6865-7BE8-49B0-A6A9-8657D0FB75A3}" destId="{FE134E87-B600-47BC-B165-372F0DA1A1BF}" srcOrd="5" destOrd="0" presId="urn:microsoft.com/office/officeart/2005/8/layout/radial5"/>
    <dgm:cxn modelId="{76528148-C71B-45F1-AB7B-973EA1604975}" type="presParOf" srcId="{FE134E87-B600-47BC-B165-372F0DA1A1BF}" destId="{A6BD418E-77D4-429C-8627-6E71E9D2FBD1}" srcOrd="0" destOrd="0" presId="urn:microsoft.com/office/officeart/2005/8/layout/radial5"/>
    <dgm:cxn modelId="{56809F26-5981-4795-8824-34C4EAA7E7A2}" type="presParOf" srcId="{C6EA6865-7BE8-49B0-A6A9-8657D0FB75A3}" destId="{068EA1B1-969E-41E4-BD1C-3F0C5F2EF327}" srcOrd="6" destOrd="0" presId="urn:microsoft.com/office/officeart/2005/8/layout/radial5"/>
    <dgm:cxn modelId="{855E5CA1-1A94-4167-9AB0-A496D71B7D85}" type="presParOf" srcId="{C6EA6865-7BE8-49B0-A6A9-8657D0FB75A3}" destId="{ECE6E7E4-0142-41A5-AD35-21367877552E}" srcOrd="7" destOrd="0" presId="urn:microsoft.com/office/officeart/2005/8/layout/radial5"/>
    <dgm:cxn modelId="{75C07BBA-4988-48DA-B3F8-D6D9754567B4}" type="presParOf" srcId="{ECE6E7E4-0142-41A5-AD35-21367877552E}" destId="{DF3C5B09-64EC-4C8E-BDF9-298294D8F45D}" srcOrd="0" destOrd="0" presId="urn:microsoft.com/office/officeart/2005/8/layout/radial5"/>
    <dgm:cxn modelId="{9C1551FF-5393-4D5F-BEDE-58CF92EBCBA9}" type="presParOf" srcId="{C6EA6865-7BE8-49B0-A6A9-8657D0FB75A3}" destId="{DD738A44-9335-4109-B81F-9B88FFE3AB9C}" srcOrd="8" destOrd="0" presId="urn:microsoft.com/office/officeart/2005/8/layout/radial5"/>
    <dgm:cxn modelId="{D5009AEB-5162-48FB-8255-0DB9C9FFE0D5}" type="presParOf" srcId="{C6EA6865-7BE8-49B0-A6A9-8657D0FB75A3}" destId="{3EF40B6D-647F-44D2-9D1A-231AD17A44C0}" srcOrd="9" destOrd="0" presId="urn:microsoft.com/office/officeart/2005/8/layout/radial5"/>
    <dgm:cxn modelId="{BE5CCFB0-70DC-42BE-A98C-ECEB3832EA5C}" type="presParOf" srcId="{3EF40B6D-647F-44D2-9D1A-231AD17A44C0}" destId="{0C83EC8F-D154-4190-8E17-1B545DFF4C04}" srcOrd="0" destOrd="0" presId="urn:microsoft.com/office/officeart/2005/8/layout/radial5"/>
    <dgm:cxn modelId="{9CB0140C-6978-432E-AF78-738EB840CF57}" type="presParOf" srcId="{C6EA6865-7BE8-49B0-A6A9-8657D0FB75A3}" destId="{1187A44F-A281-4E84-9B29-12B71324923D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9F6E7-23AD-4207-A054-445A55BB0B79}">
      <dsp:nvSpPr>
        <dsp:cNvPr id="0" name=""/>
        <dsp:cNvSpPr/>
      </dsp:nvSpPr>
      <dsp:spPr>
        <a:xfrm>
          <a:off x="2016228" y="72009"/>
          <a:ext cx="3216704" cy="144146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400" kern="1200" dirty="0" smtClean="0"/>
            <a:t>Respeto a la dignidad inherente de toda persona</a:t>
          </a:r>
          <a:endParaRPr lang="es-CR" sz="2400" kern="1200" dirty="0"/>
        </a:p>
      </dsp:txBody>
      <dsp:txXfrm>
        <a:off x="2086594" y="142375"/>
        <a:ext cx="3075972" cy="1300730"/>
      </dsp:txXfrm>
    </dsp:sp>
    <dsp:sp modelId="{FB7277DE-4D80-424C-B811-C0FCAA209FBB}">
      <dsp:nvSpPr>
        <dsp:cNvPr id="0" name=""/>
        <dsp:cNvSpPr/>
      </dsp:nvSpPr>
      <dsp:spPr>
        <a:xfrm>
          <a:off x="1433141" y="1225615"/>
          <a:ext cx="3924295" cy="3924295"/>
        </a:xfrm>
        <a:custGeom>
          <a:avLst/>
          <a:gdLst/>
          <a:ahLst/>
          <a:cxnLst/>
          <a:rect l="0" t="0" r="0" b="0"/>
          <a:pathLst>
            <a:path>
              <a:moveTo>
                <a:pt x="2991539" y="291705"/>
              </a:moveTo>
              <a:arcTo wR="1962147" hR="1962147" stAng="18098581" swAng="1271267"/>
            </a:path>
          </a:pathLst>
        </a:custGeom>
        <a:noFill/>
        <a:ln w="6350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DCF35-253B-4488-8436-B6827BDB5F84}">
      <dsp:nvSpPr>
        <dsp:cNvPr id="0" name=""/>
        <dsp:cNvSpPr/>
      </dsp:nvSpPr>
      <dsp:spPr>
        <a:xfrm>
          <a:off x="4704176" y="2008163"/>
          <a:ext cx="1824118" cy="1185676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900" kern="1200" dirty="0" smtClean="0"/>
            <a:t>Trabajo Colaborativo</a:t>
          </a:r>
          <a:endParaRPr lang="es-CR" sz="1900" kern="1200" dirty="0"/>
        </a:p>
      </dsp:txBody>
      <dsp:txXfrm>
        <a:off x="4762056" y="2066043"/>
        <a:ext cx="1708358" cy="1069916"/>
      </dsp:txXfrm>
    </dsp:sp>
    <dsp:sp modelId="{D1538944-5987-4194-A719-C97F1DF681C4}">
      <dsp:nvSpPr>
        <dsp:cNvPr id="0" name=""/>
        <dsp:cNvSpPr/>
      </dsp:nvSpPr>
      <dsp:spPr>
        <a:xfrm>
          <a:off x="1678270" y="706180"/>
          <a:ext cx="3924295" cy="3924295"/>
        </a:xfrm>
        <a:custGeom>
          <a:avLst/>
          <a:gdLst/>
          <a:ahLst/>
          <a:cxnLst/>
          <a:rect l="0" t="0" r="0" b="0"/>
          <a:pathLst>
            <a:path>
              <a:moveTo>
                <a:pt x="3847285" y="2506461"/>
              </a:moveTo>
              <a:arcTo wR="1962147" hR="1962147" stAng="966330" swAng="3515410"/>
            </a:path>
          </a:pathLst>
        </a:custGeom>
        <a:noFill/>
        <a:ln w="6350" cap="flat" cmpd="sng" algn="in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066E9-C3C1-48BA-8051-6F54E781D9F7}">
      <dsp:nvSpPr>
        <dsp:cNvPr id="0" name=""/>
        <dsp:cNvSpPr/>
      </dsp:nvSpPr>
      <dsp:spPr>
        <a:xfrm>
          <a:off x="2315326" y="3989539"/>
          <a:ext cx="1824118" cy="1185676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900" kern="1200" dirty="0" smtClean="0"/>
            <a:t>Igualdad y equidad de oportunidades</a:t>
          </a:r>
          <a:endParaRPr lang="es-CR" sz="1900" kern="1200" dirty="0"/>
        </a:p>
      </dsp:txBody>
      <dsp:txXfrm>
        <a:off x="2373206" y="4047419"/>
        <a:ext cx="1708358" cy="1069916"/>
      </dsp:txXfrm>
    </dsp:sp>
    <dsp:sp modelId="{33A62D1D-F949-403F-96C7-22527775CF2F}">
      <dsp:nvSpPr>
        <dsp:cNvPr id="0" name=""/>
        <dsp:cNvSpPr/>
      </dsp:nvSpPr>
      <dsp:spPr>
        <a:xfrm>
          <a:off x="1710442" y="741257"/>
          <a:ext cx="3924295" cy="3924295"/>
        </a:xfrm>
        <a:custGeom>
          <a:avLst/>
          <a:gdLst/>
          <a:ahLst/>
          <a:cxnLst/>
          <a:rect l="0" t="0" r="0" b="0"/>
          <a:pathLst>
            <a:path>
              <a:moveTo>
                <a:pt x="597287" y="3371821"/>
              </a:moveTo>
              <a:arcTo wR="1962147" hR="1962147" stAng="8044478" swAng="1833738"/>
            </a:path>
          </a:pathLst>
        </a:custGeom>
        <a:noFill/>
        <a:ln w="6350" cap="flat" cmpd="sng" algn="in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996B1D-EEE1-478D-A417-EAD84178B8C1}">
      <dsp:nvSpPr>
        <dsp:cNvPr id="0" name=""/>
        <dsp:cNvSpPr/>
      </dsp:nvSpPr>
      <dsp:spPr>
        <a:xfrm>
          <a:off x="774029" y="2027392"/>
          <a:ext cx="1824118" cy="1185676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900" kern="1200" dirty="0" smtClean="0"/>
            <a:t>Participación </a:t>
          </a:r>
          <a:endParaRPr lang="es-CR" sz="1900" kern="1200" dirty="0"/>
        </a:p>
      </dsp:txBody>
      <dsp:txXfrm>
        <a:off x="831909" y="2085272"/>
        <a:ext cx="1708358" cy="1069916"/>
      </dsp:txXfrm>
    </dsp:sp>
    <dsp:sp modelId="{80ADC8AD-D475-475F-94CB-5D645EEDAC65}">
      <dsp:nvSpPr>
        <dsp:cNvPr id="0" name=""/>
        <dsp:cNvSpPr/>
      </dsp:nvSpPr>
      <dsp:spPr>
        <a:xfrm>
          <a:off x="1946568" y="1209748"/>
          <a:ext cx="3924295" cy="3924295"/>
        </a:xfrm>
        <a:custGeom>
          <a:avLst/>
          <a:gdLst/>
          <a:ahLst/>
          <a:cxnLst/>
          <a:rect l="0" t="0" r="0" b="0"/>
          <a:pathLst>
            <a:path>
              <a:moveTo>
                <a:pt x="372749" y="811566"/>
              </a:moveTo>
              <a:arcTo wR="1962147" hR="1962147" stAng="12954069" swAng="1294461"/>
            </a:path>
          </a:pathLst>
        </a:custGeom>
        <a:noFill/>
        <a:ln w="6350" cap="flat" cmpd="sng" algn="in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3BB11D-2A8C-4D61-937A-729911237DA8}">
      <dsp:nvSpPr>
        <dsp:cNvPr id="0" name=""/>
        <dsp:cNvSpPr/>
      </dsp:nvSpPr>
      <dsp:spPr>
        <a:xfrm>
          <a:off x="3930960" y="2438548"/>
          <a:ext cx="1739279" cy="17392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/>
            <a:t>Prácticas por abandonar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2000" kern="1200" dirty="0"/>
        </a:p>
      </dsp:txBody>
      <dsp:txXfrm>
        <a:off x="4185672" y="2693260"/>
        <a:ext cx="1229855" cy="1229855"/>
      </dsp:txXfrm>
    </dsp:sp>
    <dsp:sp modelId="{0D40D256-FC15-448A-85E1-100952230105}">
      <dsp:nvSpPr>
        <dsp:cNvPr id="0" name=""/>
        <dsp:cNvSpPr/>
      </dsp:nvSpPr>
      <dsp:spPr>
        <a:xfrm rot="16200000">
          <a:off x="4616352" y="1805663"/>
          <a:ext cx="368494" cy="591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500" kern="1200"/>
        </a:p>
      </dsp:txBody>
      <dsp:txXfrm>
        <a:off x="4671626" y="1979208"/>
        <a:ext cx="257946" cy="354813"/>
      </dsp:txXfrm>
    </dsp:sp>
    <dsp:sp modelId="{7A86D724-AE58-49E3-956A-BA2391C54DE5}">
      <dsp:nvSpPr>
        <dsp:cNvPr id="0" name=""/>
        <dsp:cNvSpPr/>
      </dsp:nvSpPr>
      <dsp:spPr>
        <a:xfrm>
          <a:off x="3930960" y="3995"/>
          <a:ext cx="1739279" cy="17392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Repaso para pruebas.</a:t>
          </a:r>
          <a:endParaRPr lang="es-CR" sz="1500" kern="1200" dirty="0"/>
        </a:p>
      </dsp:txBody>
      <dsp:txXfrm>
        <a:off x="4185672" y="258707"/>
        <a:ext cx="1229855" cy="1229855"/>
      </dsp:txXfrm>
    </dsp:sp>
    <dsp:sp modelId="{D1E09F5A-214E-4156-91DA-1EBABF99234C}">
      <dsp:nvSpPr>
        <dsp:cNvPr id="0" name=""/>
        <dsp:cNvSpPr/>
      </dsp:nvSpPr>
      <dsp:spPr>
        <a:xfrm rot="20520000">
          <a:off x="5764132" y="2639574"/>
          <a:ext cx="368494" cy="591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500" kern="1200"/>
        </a:p>
      </dsp:txBody>
      <dsp:txXfrm>
        <a:off x="5766837" y="2774926"/>
        <a:ext cx="257946" cy="354813"/>
      </dsp:txXfrm>
    </dsp:sp>
    <dsp:sp modelId="{1591E6C9-9A74-4AAA-8963-FC4CDD774A7F}">
      <dsp:nvSpPr>
        <dsp:cNvPr id="0" name=""/>
        <dsp:cNvSpPr/>
      </dsp:nvSpPr>
      <dsp:spPr>
        <a:xfrm>
          <a:off x="6246357" y="1686230"/>
          <a:ext cx="1739279" cy="173927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smtClean="0"/>
            <a:t>Realizar tareas o trabajos extraclase</a:t>
          </a:r>
          <a:endParaRPr lang="es-CR" sz="1500" kern="1200"/>
        </a:p>
      </dsp:txBody>
      <dsp:txXfrm>
        <a:off x="6501069" y="1940942"/>
        <a:ext cx="1229855" cy="1229855"/>
      </dsp:txXfrm>
    </dsp:sp>
    <dsp:sp modelId="{FE134E87-B600-47BC-B165-372F0DA1A1BF}">
      <dsp:nvSpPr>
        <dsp:cNvPr id="0" name=""/>
        <dsp:cNvSpPr/>
      </dsp:nvSpPr>
      <dsp:spPr>
        <a:xfrm rot="3240000">
          <a:off x="5325719" y="3988870"/>
          <a:ext cx="368494" cy="591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500" kern="1200"/>
        </a:p>
      </dsp:txBody>
      <dsp:txXfrm>
        <a:off x="5348504" y="4062423"/>
        <a:ext cx="257946" cy="354813"/>
      </dsp:txXfrm>
    </dsp:sp>
    <dsp:sp modelId="{068EA1B1-969E-41E4-BD1C-3F0C5F2EF327}">
      <dsp:nvSpPr>
        <dsp:cNvPr id="0" name=""/>
        <dsp:cNvSpPr/>
      </dsp:nvSpPr>
      <dsp:spPr>
        <a:xfrm>
          <a:off x="5361954" y="4408142"/>
          <a:ext cx="1739279" cy="173927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Atención fuera del contexto de </a:t>
          </a:r>
          <a:r>
            <a:rPr lang="es-CR" sz="1500" kern="1200" dirty="0" smtClean="0"/>
            <a:t>aula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En casos </a:t>
          </a:r>
          <a:r>
            <a:rPr lang="es-CR" sz="1500" kern="1200" dirty="0" err="1" smtClean="0"/>
            <a:t>especificos</a:t>
          </a:r>
          <a:endParaRPr lang="es-CR" sz="1500" kern="1200" dirty="0"/>
        </a:p>
      </dsp:txBody>
      <dsp:txXfrm>
        <a:off x="5616666" y="4662854"/>
        <a:ext cx="1229855" cy="1229855"/>
      </dsp:txXfrm>
    </dsp:sp>
    <dsp:sp modelId="{ECE6E7E4-0142-41A5-AD35-21367877552E}">
      <dsp:nvSpPr>
        <dsp:cNvPr id="0" name=""/>
        <dsp:cNvSpPr/>
      </dsp:nvSpPr>
      <dsp:spPr>
        <a:xfrm rot="7560000">
          <a:off x="3906985" y="3988870"/>
          <a:ext cx="368494" cy="591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500" kern="1200"/>
        </a:p>
      </dsp:txBody>
      <dsp:txXfrm rot="10800000">
        <a:off x="3994748" y="4062423"/>
        <a:ext cx="257946" cy="354813"/>
      </dsp:txXfrm>
    </dsp:sp>
    <dsp:sp modelId="{DD738A44-9335-4109-B81F-9B88FFE3AB9C}">
      <dsp:nvSpPr>
        <dsp:cNvPr id="0" name=""/>
        <dsp:cNvSpPr/>
      </dsp:nvSpPr>
      <dsp:spPr>
        <a:xfrm>
          <a:off x="2499966" y="4408142"/>
          <a:ext cx="1739279" cy="17392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Reforzamiento de contenidos académicos</a:t>
          </a:r>
          <a:endParaRPr lang="es-CR" sz="1500" kern="1200" dirty="0"/>
        </a:p>
      </dsp:txBody>
      <dsp:txXfrm>
        <a:off x="2754678" y="4662854"/>
        <a:ext cx="1229855" cy="1229855"/>
      </dsp:txXfrm>
    </dsp:sp>
    <dsp:sp modelId="{3EF40B6D-647F-44D2-9D1A-231AD17A44C0}">
      <dsp:nvSpPr>
        <dsp:cNvPr id="0" name=""/>
        <dsp:cNvSpPr/>
      </dsp:nvSpPr>
      <dsp:spPr>
        <a:xfrm rot="11880000">
          <a:off x="3468572" y="2639574"/>
          <a:ext cx="368494" cy="591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500" kern="1200"/>
        </a:p>
      </dsp:txBody>
      <dsp:txXfrm rot="10800000">
        <a:off x="3576415" y="2774926"/>
        <a:ext cx="257946" cy="354813"/>
      </dsp:txXfrm>
    </dsp:sp>
    <dsp:sp modelId="{1187A44F-A281-4E84-9B29-12B71324923D}">
      <dsp:nvSpPr>
        <dsp:cNvPr id="0" name=""/>
        <dsp:cNvSpPr/>
      </dsp:nvSpPr>
      <dsp:spPr>
        <a:xfrm>
          <a:off x="1615563" y="1686230"/>
          <a:ext cx="1739279" cy="173927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500" kern="1200" dirty="0" smtClean="0"/>
            <a:t>Atención terapéutica (duelo, abuso, violencia, entre otros)</a:t>
          </a:r>
          <a:endParaRPr lang="es-CR" sz="1500" kern="1200" dirty="0"/>
        </a:p>
      </dsp:txBody>
      <dsp:txXfrm>
        <a:off x="1870275" y="1940942"/>
        <a:ext cx="1229855" cy="1229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00761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05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57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69603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2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44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1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70730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1598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850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9761" y="2017956"/>
            <a:ext cx="9448800" cy="1100961"/>
          </a:xfrm>
        </p:spPr>
        <p:txBody>
          <a:bodyPr>
            <a:normAutofit fontScale="90000"/>
          </a:bodyPr>
          <a:lstStyle/>
          <a:p>
            <a:pPr algn="ctr"/>
            <a:r>
              <a:rPr lang="es-CR" sz="3200" dirty="0" smtClean="0"/>
              <a:t>LÍNEAS DE ACCIÓN PARA LOS SERVICIOS DE APPOYO Educativo </a:t>
            </a:r>
            <a:r>
              <a:rPr lang="es-CR" sz="3200" dirty="0" smtClean="0"/>
              <a:t/>
            </a:r>
            <a:br>
              <a:rPr lang="es-CR" sz="3200" dirty="0" smtClean="0"/>
            </a:br>
            <a:r>
              <a:rPr lang="es-CR" sz="3200" dirty="0"/>
              <a:t/>
            </a:r>
            <a:br>
              <a:rPr lang="es-CR" sz="3200" dirty="0"/>
            </a:br>
            <a:r>
              <a:rPr lang="es-CR" sz="3200" dirty="0" smtClean="0"/>
              <a:t>curso lectivo</a:t>
            </a:r>
            <a:r>
              <a:rPr lang="es-CR" sz="3200" dirty="0" smtClean="0"/>
              <a:t>2019 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40427" y="4356818"/>
            <a:ext cx="5396803" cy="1202318"/>
          </a:xfrm>
        </p:spPr>
        <p:txBody>
          <a:bodyPr>
            <a:normAutofit lnSpcReduction="10000"/>
          </a:bodyPr>
          <a:lstStyle/>
          <a:p>
            <a:r>
              <a:rPr lang="es-CR" dirty="0" smtClean="0"/>
              <a:t>Elaborado por: </a:t>
            </a:r>
          </a:p>
          <a:p>
            <a:r>
              <a:rPr lang="es-CR" dirty="0" smtClean="0"/>
              <a:t>Carla Vanessa Cruz Esquivel </a:t>
            </a:r>
          </a:p>
          <a:p>
            <a:r>
              <a:rPr lang="es-CR" dirty="0" smtClean="0"/>
              <a:t>Docente de apoyos educativos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8823" y="2463934"/>
            <a:ext cx="2622431" cy="3004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54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966158" y="5582141"/>
            <a:ext cx="8126084" cy="39681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redondeado 7"/>
          <p:cNvSpPr/>
          <p:nvPr/>
        </p:nvSpPr>
        <p:spPr>
          <a:xfrm>
            <a:off x="1006348" y="4711436"/>
            <a:ext cx="4140680" cy="44857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redondeado 6"/>
          <p:cNvSpPr/>
          <p:nvPr/>
        </p:nvSpPr>
        <p:spPr>
          <a:xfrm>
            <a:off x="974978" y="4076610"/>
            <a:ext cx="5020575" cy="42269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redondeado 5"/>
          <p:cNvSpPr/>
          <p:nvPr/>
        </p:nvSpPr>
        <p:spPr>
          <a:xfrm>
            <a:off x="1006348" y="3382363"/>
            <a:ext cx="5072333" cy="4226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ángulo redondeado 4"/>
          <p:cNvSpPr/>
          <p:nvPr/>
        </p:nvSpPr>
        <p:spPr>
          <a:xfrm>
            <a:off x="966158" y="2755905"/>
            <a:ext cx="6185141" cy="4666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966158" y="2076091"/>
            <a:ext cx="5788325" cy="47445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2400" b="1" dirty="0" smtClean="0"/>
              <a:t>Distribución de lecciones Apoyo</a:t>
            </a:r>
            <a:r>
              <a:rPr lang="es-CR" sz="2400" b="1" dirty="0"/>
              <a:t> </a:t>
            </a:r>
            <a:r>
              <a:rPr lang="es-CR" sz="2400" b="1" dirty="0" smtClean="0"/>
              <a:t>Fijo</a:t>
            </a:r>
            <a:br>
              <a:rPr lang="es-CR" sz="2400" b="1" dirty="0" smtClean="0"/>
            </a:br>
            <a:r>
              <a:rPr lang="es-CR" sz="2400" b="1" dirty="0" smtClean="0"/>
              <a:t>40 lecciones</a:t>
            </a:r>
            <a:endParaRPr lang="en-U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78082" y="2000610"/>
            <a:ext cx="9601200" cy="3924300"/>
          </a:xfrm>
        </p:spPr>
        <p:txBody>
          <a:bodyPr>
            <a:normAutofit fontScale="62500" lnSpcReduction="20000"/>
          </a:bodyPr>
          <a:lstStyle/>
          <a:p>
            <a:endParaRPr lang="es-ES" b="1" dirty="0" smtClean="0"/>
          </a:p>
          <a:p>
            <a:r>
              <a:rPr lang="es-ES" sz="2400" b="1" dirty="0" smtClean="0"/>
              <a:t>24 </a:t>
            </a:r>
            <a:r>
              <a:rPr lang="es-ES" sz="2400" b="1" dirty="0"/>
              <a:t>Lecciones de Acompañamiento: AC</a:t>
            </a:r>
            <a:endParaRPr lang="en-US" sz="2400" dirty="0"/>
          </a:p>
          <a:p>
            <a:endParaRPr lang="es-ES" b="1" dirty="0" smtClean="0"/>
          </a:p>
          <a:p>
            <a:r>
              <a:rPr lang="es-ES" sz="2400" b="1" dirty="0" smtClean="0"/>
              <a:t>8 </a:t>
            </a:r>
            <a:r>
              <a:rPr lang="es-ES" sz="2400" b="1" dirty="0"/>
              <a:t>Lecciones de Acompañamiento Individual: AI </a:t>
            </a:r>
            <a:endParaRPr lang="en-US" sz="2400" dirty="0"/>
          </a:p>
          <a:p>
            <a:endParaRPr lang="es-ES" b="1" dirty="0" smtClean="0"/>
          </a:p>
          <a:p>
            <a:r>
              <a:rPr lang="es-ES" sz="2400" b="1" dirty="0" smtClean="0"/>
              <a:t>2 </a:t>
            </a:r>
            <a:r>
              <a:rPr lang="es-ES" sz="2400" b="1" dirty="0"/>
              <a:t>Lecciones: Articulación de Servicios AS </a:t>
            </a:r>
            <a:endParaRPr lang="en-US" sz="2400" dirty="0"/>
          </a:p>
          <a:p>
            <a:endParaRPr lang="es-ES" b="1" dirty="0" smtClean="0"/>
          </a:p>
          <a:p>
            <a:r>
              <a:rPr lang="es-ES" sz="2400" b="1" dirty="0" smtClean="0"/>
              <a:t>2 </a:t>
            </a:r>
            <a:r>
              <a:rPr lang="es-ES" sz="2400" b="1" dirty="0"/>
              <a:t>Lecciones: Comunidad Educativa CE </a:t>
            </a:r>
            <a:endParaRPr lang="en-US" sz="2400" dirty="0"/>
          </a:p>
          <a:p>
            <a:endParaRPr lang="es-ES" b="1" dirty="0" smtClean="0"/>
          </a:p>
          <a:p>
            <a:r>
              <a:rPr lang="es-ES" b="1" dirty="0" smtClean="0"/>
              <a:t>2 </a:t>
            </a:r>
            <a:r>
              <a:rPr lang="es-ES" b="1" dirty="0"/>
              <a:t>Lecciones: Atención Familia AF </a:t>
            </a:r>
            <a:endParaRPr lang="en-US" dirty="0"/>
          </a:p>
          <a:p>
            <a:endParaRPr lang="es-ES" b="1" dirty="0" smtClean="0"/>
          </a:p>
          <a:p>
            <a:endParaRPr lang="en-US" dirty="0" smtClean="0"/>
          </a:p>
          <a:p>
            <a:r>
              <a:rPr lang="es-ES" b="1" dirty="0" smtClean="0"/>
              <a:t>2 </a:t>
            </a:r>
            <a:r>
              <a:rPr lang="es-ES" b="1" dirty="0"/>
              <a:t>Lecciones: Planeamiento y Acciones del Servicio de Apoyo PA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17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8964" y="249382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s-CR" sz="2800" b="1" dirty="0" smtClean="0"/>
              <a:t>Acompañamiento al proceso educativo </a:t>
            </a:r>
            <a:endParaRPr lang="en-US" sz="2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4009" y="1350818"/>
            <a:ext cx="10796155" cy="5039591"/>
          </a:xfrm>
        </p:spPr>
        <p:txBody>
          <a:bodyPr>
            <a:normAutofit fontScale="77500" lnSpcReduction="20000"/>
          </a:bodyPr>
          <a:lstStyle/>
          <a:p>
            <a:endParaRPr lang="es-CR" sz="2500" dirty="0" smtClean="0"/>
          </a:p>
          <a:p>
            <a:r>
              <a:rPr lang="es-CR" sz="2500" dirty="0" smtClean="0"/>
              <a:t>En el contexto de aula, las actividades de mediación deben promover la participación de todos.</a:t>
            </a:r>
          </a:p>
          <a:p>
            <a:endParaRPr lang="es-CR" sz="2500" dirty="0" smtClean="0"/>
          </a:p>
          <a:p>
            <a:r>
              <a:rPr lang="es-CR" sz="2500" dirty="0" smtClean="0"/>
              <a:t>Trabajar colaborativamente con los docentes de aula en el desarrollo de las lecciones.</a:t>
            </a:r>
          </a:p>
          <a:p>
            <a:endParaRPr lang="es-CR" sz="2500" dirty="0" smtClean="0"/>
          </a:p>
          <a:p>
            <a:r>
              <a:rPr lang="es-CR" sz="2500" dirty="0" smtClean="0"/>
              <a:t>Que las actividades reflejen prácticas inclusivas y el uso del DUA.</a:t>
            </a:r>
          </a:p>
          <a:p>
            <a:endParaRPr lang="es-CR" sz="2500" dirty="0" smtClean="0"/>
          </a:p>
          <a:p>
            <a:r>
              <a:rPr lang="es-CR" sz="2500" dirty="0" smtClean="0"/>
              <a:t>En </a:t>
            </a:r>
            <a:r>
              <a:rPr lang="es-CR" sz="2500" dirty="0" smtClean="0"/>
              <a:t>forma individual, no más de 5 estudiantes. Se deben seleccionar aquellos estudiantes que realmente ameriten este apoyo. </a:t>
            </a:r>
          </a:p>
          <a:p>
            <a:endParaRPr lang="es-CR" sz="2500" dirty="0" smtClean="0"/>
          </a:p>
          <a:p>
            <a:r>
              <a:rPr lang="es-CR" sz="2500" dirty="0" smtClean="0"/>
              <a:t>Planeamiento según lineamientos vigentes. </a:t>
            </a:r>
          </a:p>
          <a:p>
            <a:endParaRPr lang="es-CR" sz="2500" dirty="0" smtClean="0"/>
          </a:p>
          <a:p>
            <a:r>
              <a:rPr lang="es-CR" sz="2500" dirty="0" smtClean="0"/>
              <a:t>Se brinda en Preescolar, I y II Ciclo. </a:t>
            </a:r>
          </a:p>
          <a:p>
            <a:endParaRPr lang="es-CR" sz="2500" dirty="0" smtClean="0"/>
          </a:p>
          <a:p>
            <a:endParaRPr lang="es-C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2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0160" y="306978"/>
            <a:ext cx="9601200" cy="1485900"/>
          </a:xfrm>
        </p:spPr>
        <p:txBody>
          <a:bodyPr/>
          <a:lstStyle/>
          <a:p>
            <a:pPr algn="ctr"/>
            <a:r>
              <a:rPr lang="es-CR" dirty="0" smtClean="0">
                <a:solidFill>
                  <a:srgbClr val="FF0000"/>
                </a:solidFill>
              </a:rPr>
              <a:t>Plan de Acción </a:t>
            </a:r>
            <a:r>
              <a:rPr lang="es-CR" dirty="0" smtClean="0"/>
              <a:t/>
            </a:r>
            <a:br>
              <a:rPr lang="es-CR" dirty="0" smtClean="0"/>
            </a:br>
            <a:r>
              <a:rPr lang="es-CR" dirty="0" smtClean="0"/>
              <a:t>Conclusiones Finales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33994" y="1907177"/>
            <a:ext cx="10835640" cy="46503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R" b="1" dirty="0"/>
              <a:t>Personal docente y administrativo</a:t>
            </a:r>
            <a:endParaRPr lang="es-CR" dirty="0"/>
          </a:p>
          <a:p>
            <a:r>
              <a:rPr lang="es-CR" dirty="0"/>
              <a:t>Brindar inducción sobre la línea de acción (DUA).</a:t>
            </a:r>
          </a:p>
          <a:p>
            <a:r>
              <a:rPr lang="es-CR" dirty="0"/>
              <a:t>Implementación del DUA en el currículo. </a:t>
            </a:r>
          </a:p>
          <a:p>
            <a:r>
              <a:rPr lang="es-CR" dirty="0"/>
              <a:t>Coordinar charla motivacional dirigida al personal docente y administrativa. </a:t>
            </a:r>
          </a:p>
          <a:p>
            <a:pPr marL="0" indent="0">
              <a:buNone/>
            </a:pPr>
            <a:r>
              <a:rPr lang="es-CR" b="1" dirty="0"/>
              <a:t>Padres de familia </a:t>
            </a:r>
            <a:endParaRPr lang="es-CR" dirty="0"/>
          </a:p>
          <a:p>
            <a:r>
              <a:rPr lang="es-CR" dirty="0"/>
              <a:t>Promover charla motivacional a padres y madres de familia. </a:t>
            </a:r>
          </a:p>
          <a:p>
            <a:r>
              <a:rPr lang="es-CR" dirty="0" smtClean="0"/>
              <a:t>Divulgar </a:t>
            </a:r>
            <a:r>
              <a:rPr lang="es-CR" dirty="0"/>
              <a:t>de líneas de acción. </a:t>
            </a:r>
          </a:p>
          <a:p>
            <a:r>
              <a:rPr lang="es-CR" dirty="0"/>
              <a:t>Inducción sobre método de lectoescritura que se utiliza con los estudiantes de primero y segundo grado.</a:t>
            </a:r>
          </a:p>
          <a:p>
            <a:pPr marL="0" indent="0">
              <a:buNone/>
            </a:pPr>
            <a:r>
              <a:rPr lang="es-CR" b="1" dirty="0"/>
              <a:t>Estudiantes </a:t>
            </a:r>
            <a:endParaRPr lang="es-CR" dirty="0"/>
          </a:p>
          <a:p>
            <a:r>
              <a:rPr lang="es-CR" dirty="0"/>
              <a:t>Fomentar la seguridad personal y la autoestima en los estudiantes de segundo y tercer grado. </a:t>
            </a:r>
          </a:p>
          <a:p>
            <a:r>
              <a:rPr lang="es-CR" dirty="0"/>
              <a:t>Promover relaciones interpersonales entre estudiante.  </a:t>
            </a:r>
          </a:p>
          <a:p>
            <a:r>
              <a:rPr lang="es-CR" dirty="0"/>
              <a:t>Promover técnicas de sensibilización y motivación sobre hechos destacados de personas modelo.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14457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450379" y="2282392"/>
            <a:ext cx="7848600" cy="3411537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spcAft>
                <a:spcPts val="800"/>
              </a:spcAft>
              <a:defRPr/>
            </a:pPr>
            <a:endParaRPr lang="es-CR" altLang="es-CR" sz="1100" dirty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r">
              <a:spcAft>
                <a:spcPts val="800"/>
              </a:spcAft>
              <a:defRPr/>
            </a:pPr>
            <a:r>
              <a:rPr lang="es-CR" altLang="es-CR" sz="2200" b="1" i="1" dirty="0">
                <a:solidFill>
                  <a:schemeClr val="tx2"/>
                </a:solidFill>
                <a:latin typeface="+mn-lt"/>
              </a:rPr>
              <a:t>“La educación inclusiva </a:t>
            </a:r>
          </a:p>
          <a:p>
            <a:pPr algn="r">
              <a:spcAft>
                <a:spcPts val="800"/>
              </a:spcAft>
              <a:defRPr/>
            </a:pPr>
            <a:r>
              <a:rPr lang="es-CR" altLang="es-CR" sz="2200" b="1" i="1" dirty="0">
                <a:solidFill>
                  <a:schemeClr val="tx2"/>
                </a:solidFill>
                <a:latin typeface="+mn-lt"/>
              </a:rPr>
              <a:t>es una tarea compartida (...)</a:t>
            </a:r>
          </a:p>
          <a:p>
            <a:pPr algn="r">
              <a:spcAft>
                <a:spcPts val="800"/>
              </a:spcAft>
              <a:defRPr/>
            </a:pPr>
            <a:r>
              <a:rPr lang="es-CR" altLang="es-CR" sz="2200" b="1" i="1" dirty="0">
                <a:solidFill>
                  <a:schemeClr val="tx2"/>
                </a:solidFill>
                <a:latin typeface="+mn-lt"/>
              </a:rPr>
              <a:t>Cualquier punto de partida es mejor </a:t>
            </a:r>
          </a:p>
          <a:p>
            <a:pPr algn="r">
              <a:spcAft>
                <a:spcPts val="800"/>
              </a:spcAft>
              <a:defRPr/>
            </a:pPr>
            <a:r>
              <a:rPr lang="es-CR" altLang="es-CR" sz="2200" b="1" i="1" dirty="0">
                <a:solidFill>
                  <a:schemeClr val="tx2"/>
                </a:solidFill>
                <a:latin typeface="+mn-lt"/>
              </a:rPr>
              <a:t>que no comenzar nunca”</a:t>
            </a:r>
          </a:p>
          <a:p>
            <a:pPr algn="r">
              <a:spcAft>
                <a:spcPts val="800"/>
              </a:spcAft>
              <a:defRPr/>
            </a:pPr>
            <a:r>
              <a:rPr lang="es-CR" altLang="es-CR" sz="1800" dirty="0" err="1">
                <a:solidFill>
                  <a:schemeClr val="tx2"/>
                </a:solidFill>
                <a:latin typeface="+mn-lt"/>
              </a:rPr>
              <a:t>Booth</a:t>
            </a:r>
            <a:r>
              <a:rPr lang="es-CR" altLang="es-CR" sz="1800" dirty="0">
                <a:solidFill>
                  <a:schemeClr val="tx2"/>
                </a:solidFill>
                <a:latin typeface="+mn-lt"/>
              </a:rPr>
              <a:t> y </a:t>
            </a:r>
            <a:r>
              <a:rPr lang="es-CR" altLang="es-CR" sz="1800" dirty="0" err="1">
                <a:solidFill>
                  <a:schemeClr val="tx2"/>
                </a:solidFill>
                <a:latin typeface="+mn-lt"/>
              </a:rPr>
              <a:t>Ainscow</a:t>
            </a:r>
            <a:r>
              <a:rPr lang="es-CR" altLang="es-CR" sz="1800" dirty="0">
                <a:solidFill>
                  <a:schemeClr val="tx2"/>
                </a:solidFill>
                <a:latin typeface="+mn-lt"/>
              </a:rPr>
              <a:t>, 2015.</a:t>
            </a:r>
          </a:p>
        </p:txBody>
      </p:sp>
    </p:spTree>
    <p:extLst>
      <p:ext uri="{BB962C8B-B14F-4D97-AF65-F5344CB8AC3E}">
        <p14:creationId xmlns:p14="http://schemas.microsoft.com/office/powerpoint/2010/main" val="1295700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¿Qué buscan las líneas de acción?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/>
              <a:t>Que se trabaje los servicios de apoyo desde un sistema inclusivo, que no segregue ni distingan estudiantes según su Necesidad Educativa.</a:t>
            </a:r>
          </a:p>
          <a:p>
            <a:pPr algn="just"/>
            <a:r>
              <a:rPr lang="es-CR" dirty="0" smtClean="0"/>
              <a:t>Que las docentes de Educación Especial brinden un </a:t>
            </a:r>
            <a:r>
              <a:rPr lang="es-CR" dirty="0" smtClean="0"/>
              <a:t>acompañamiento </a:t>
            </a:r>
            <a:r>
              <a:rPr lang="es-CR" dirty="0" smtClean="0"/>
              <a:t>a las docentes </a:t>
            </a:r>
            <a:r>
              <a:rPr lang="es-CR" dirty="0" smtClean="0"/>
              <a:t>de aula, desde </a:t>
            </a:r>
            <a:r>
              <a:rPr lang="es-CR" dirty="0" smtClean="0"/>
              <a:t>la visión de un proceso integral.</a:t>
            </a:r>
            <a:endParaRPr lang="es-CR" dirty="0"/>
          </a:p>
        </p:txBody>
      </p:sp>
      <p:sp>
        <p:nvSpPr>
          <p:cNvPr id="6" name="5 Elipse"/>
          <p:cNvSpPr/>
          <p:nvPr/>
        </p:nvSpPr>
        <p:spPr>
          <a:xfrm>
            <a:off x="4508548" y="4362393"/>
            <a:ext cx="3456384" cy="165618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R" sz="2800" dirty="0"/>
              <a:t>Potenciar la Educación Inclusiva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1984993" y="4845226"/>
            <a:ext cx="2448272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8" name="7 Flecha derecha"/>
          <p:cNvSpPr/>
          <p:nvPr/>
        </p:nvSpPr>
        <p:spPr>
          <a:xfrm rot="10800000">
            <a:off x="8040215" y="4843379"/>
            <a:ext cx="2448272" cy="792088"/>
          </a:xfrm>
          <a:prstGeom prst="rightArrow">
            <a:avLst>
              <a:gd name="adj1" fmla="val 50000"/>
              <a:gd name="adj2" fmla="val 46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5830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63552" y="301336"/>
            <a:ext cx="8041440" cy="1141338"/>
          </a:xfrm>
        </p:spPr>
        <p:txBody>
          <a:bodyPr/>
          <a:lstStyle/>
          <a:p>
            <a:r>
              <a:rPr lang="es-CR" dirty="0" smtClean="0"/>
              <a:t>Principios del Apoyo Educativo</a:t>
            </a:r>
            <a:endParaRPr lang="es-CR" dirty="0"/>
          </a:p>
        </p:txBody>
      </p:sp>
      <p:graphicFrame>
        <p:nvGraphicFramePr>
          <p:cNvPr id="10" name="9 Diagrama"/>
          <p:cNvGraphicFramePr/>
          <p:nvPr>
            <p:extLst/>
          </p:nvPr>
        </p:nvGraphicFramePr>
        <p:xfrm>
          <a:off x="2639616" y="1556792"/>
          <a:ext cx="729647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033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sz="3200" b="1" dirty="0" smtClean="0"/>
              <a:t>La nueva dinámica de trabajo </a:t>
            </a:r>
            <a:endParaRPr lang="en-US" sz="32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057401"/>
            <a:ext cx="10820400" cy="4024125"/>
          </a:xfrm>
        </p:spPr>
        <p:txBody>
          <a:bodyPr>
            <a:normAutofit/>
          </a:bodyPr>
          <a:lstStyle/>
          <a:p>
            <a:pPr algn="just"/>
            <a:r>
              <a:rPr lang="es-CR" dirty="0" smtClean="0"/>
              <a:t>El personal de educación especial es un apoyo personal que trabaja colaborativamente con la comunidad educativa en general. </a:t>
            </a:r>
          </a:p>
          <a:p>
            <a:pPr algn="just"/>
            <a:endParaRPr lang="es-CR" dirty="0"/>
          </a:p>
          <a:p>
            <a:pPr algn="just"/>
            <a:r>
              <a:rPr lang="es-CR" dirty="0" smtClean="0"/>
              <a:t>Colaborar con los Comités de Apoyo Educativo y de Evaluación de los aprendizajes del centro; ofreciendo las recomendaciones que desde su área de trabajo puede requerir la población estudiantil.</a:t>
            </a:r>
          </a:p>
          <a:p>
            <a:pPr algn="just"/>
            <a:endParaRPr lang="es-CR" dirty="0"/>
          </a:p>
          <a:p>
            <a:pPr algn="just"/>
            <a:r>
              <a:rPr lang="es-CR" dirty="0" smtClean="0"/>
              <a:t>Independientemente de la especialidad/ modalidad(problemas de aprendizaje, problemas emocionales, D. Cognitiva, discapacidad visual, discapacidad múltiple) debe prestar el apoyo en contexto de aula. </a:t>
            </a:r>
          </a:p>
          <a:p>
            <a:pPr algn="just"/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349149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8867"/>
              </p:ext>
            </p:extLst>
          </p:nvPr>
        </p:nvGraphicFramePr>
        <p:xfrm>
          <a:off x="1371600" y="353291"/>
          <a:ext cx="9601200" cy="6151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6054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95600" y="591845"/>
            <a:ext cx="8610600" cy="1293028"/>
          </a:xfrm>
        </p:spPr>
        <p:txBody>
          <a:bodyPr/>
          <a:lstStyle/>
          <a:p>
            <a:r>
              <a:rPr lang="es-CR" b="1" dirty="0" smtClean="0"/>
              <a:t>Prácticas por asumir 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022031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R" b="1" u="sng" dirty="0"/>
          </a:p>
          <a:p>
            <a:r>
              <a:rPr lang="es-CR" dirty="0" smtClean="0"/>
              <a:t>Desarrollo de habilidades/conductas adaptativas</a:t>
            </a:r>
          </a:p>
          <a:p>
            <a:r>
              <a:rPr lang="es-CR" dirty="0" smtClean="0"/>
              <a:t>Desarrollo de técnicas y estrategias específicas para el aprendizaje </a:t>
            </a:r>
          </a:p>
          <a:p>
            <a:r>
              <a:rPr lang="es-CR" dirty="0" smtClean="0"/>
              <a:t>Conocimiento de los procesos de aprendizaje </a:t>
            </a:r>
          </a:p>
          <a:p>
            <a:r>
              <a:rPr lang="es-CR" dirty="0" smtClean="0"/>
              <a:t>Favorecer el desarrollo de la comunicación </a:t>
            </a:r>
          </a:p>
          <a:p>
            <a:r>
              <a:rPr lang="es-CR" dirty="0" smtClean="0"/>
              <a:t>Uso de las tecnologías digitales </a:t>
            </a:r>
          </a:p>
          <a:p>
            <a:r>
              <a:rPr lang="es-CR" dirty="0" smtClean="0"/>
              <a:t>Implementación del DUA </a:t>
            </a:r>
          </a:p>
          <a:p>
            <a:r>
              <a:rPr lang="es-CR" dirty="0" smtClean="0"/>
              <a:t>Acompañamiento educativo en diferentes contextos </a:t>
            </a:r>
            <a:endParaRPr lang="en-US" dirty="0"/>
          </a:p>
        </p:txBody>
      </p:sp>
      <p:pic>
        <p:nvPicPr>
          <p:cNvPr id="3074" name="Picture 2" descr="Resultado de imagen para conductas adaptativas niÃ±os animad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4151" y="2323368"/>
            <a:ext cx="2640088" cy="3183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25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86973" y="396815"/>
            <a:ext cx="8610600" cy="1686465"/>
          </a:xfrm>
        </p:spPr>
        <p:txBody>
          <a:bodyPr>
            <a:normAutofit/>
          </a:bodyPr>
          <a:lstStyle/>
          <a:p>
            <a:pPr algn="ctr"/>
            <a:r>
              <a:rPr lang="es-CR" sz="2400" b="1" dirty="0" smtClean="0">
                <a:solidFill>
                  <a:srgbClr val="FF0000"/>
                </a:solidFill>
              </a:rPr>
              <a:t>Proceso 1</a:t>
            </a:r>
            <a:r>
              <a:rPr lang="es-CR" sz="2400" b="1" dirty="0" smtClean="0"/>
              <a:t/>
            </a:r>
            <a:br>
              <a:rPr lang="es-CR" sz="2400" b="1" dirty="0" smtClean="0"/>
            </a:br>
            <a:r>
              <a:rPr lang="es-CR" sz="2400" b="1" dirty="0" smtClean="0"/>
              <a:t>IDENTIFICACIÓN DE NECESIDADES, BARRERAS Y RECURSOS EXISTENTES EN LA COMUNIDAD EDUCATIVA </a:t>
            </a:r>
            <a:endParaRPr lang="en-US" sz="2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173" y="1971136"/>
            <a:ext cx="10820400" cy="447365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CR" dirty="0" smtClean="0"/>
          </a:p>
          <a:p>
            <a:pPr algn="just">
              <a:lnSpc>
                <a:spcPct val="150000"/>
              </a:lnSpc>
            </a:pPr>
            <a:r>
              <a:rPr lang="es-CR" dirty="0" smtClean="0"/>
              <a:t>Es un proceso de valoración del contexto escolar. </a:t>
            </a:r>
          </a:p>
          <a:p>
            <a:pPr algn="just">
              <a:lnSpc>
                <a:spcPct val="150000"/>
              </a:lnSpc>
            </a:pPr>
            <a:r>
              <a:rPr lang="es-CR" dirty="0" smtClean="0"/>
              <a:t>Tiene la duración de dos meses. </a:t>
            </a:r>
          </a:p>
          <a:p>
            <a:pPr algn="just">
              <a:lnSpc>
                <a:spcPct val="150000"/>
              </a:lnSpc>
            </a:pPr>
            <a:r>
              <a:rPr lang="es-CR" dirty="0" smtClean="0"/>
              <a:t>Se reflejan necesidades, barreras y recursos. </a:t>
            </a:r>
            <a:endParaRPr lang="es-CR" dirty="0" smtClean="0"/>
          </a:p>
          <a:p>
            <a:pPr algn="just">
              <a:lnSpc>
                <a:spcPct val="150000"/>
              </a:lnSpc>
            </a:pPr>
            <a:r>
              <a:rPr lang="es-CR" dirty="0" smtClean="0"/>
              <a:t>Divulgación del Plan de acción anual. </a:t>
            </a:r>
          </a:p>
          <a:p>
            <a:pPr algn="just">
              <a:lnSpc>
                <a:spcPct val="150000"/>
              </a:lnSpc>
            </a:pPr>
            <a:r>
              <a:rPr lang="es-CR" dirty="0" smtClean="0"/>
              <a:t>Solicitud de apoyo personal (plantilla)</a:t>
            </a:r>
          </a:p>
          <a:p>
            <a:pPr algn="just">
              <a:lnSpc>
                <a:spcPct val="150000"/>
              </a:lnSpc>
            </a:pPr>
            <a:r>
              <a:rPr lang="es-CR" dirty="0" smtClean="0"/>
              <a:t>Valoración Integral de los estudiantes. </a:t>
            </a:r>
          </a:p>
          <a:p>
            <a:pPr algn="just">
              <a:lnSpc>
                <a:spcPct val="150000"/>
              </a:lnSpc>
            </a:pPr>
            <a:r>
              <a:rPr lang="es-CR" dirty="0" smtClean="0"/>
              <a:t>Elaboración de informes. </a:t>
            </a: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342364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R" b="1" dirty="0">
                <a:solidFill>
                  <a:srgbClr val="FF0000"/>
                </a:solidFill>
              </a:rPr>
              <a:t>Proceso 2</a:t>
            </a:r>
            <a:r>
              <a:rPr lang="es-CR" b="1" dirty="0"/>
              <a:t/>
            </a:r>
            <a:br>
              <a:rPr lang="es-CR" b="1" dirty="0"/>
            </a:br>
            <a:r>
              <a:rPr lang="es-CR" b="1" dirty="0"/>
              <a:t>Implementación de los apoyos educativos 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49931"/>
          </a:xfrm>
        </p:spPr>
        <p:txBody>
          <a:bodyPr/>
          <a:lstStyle/>
          <a:p>
            <a:r>
              <a:rPr lang="es-CR" dirty="0" smtClean="0"/>
              <a:t>Durante esta etapa se realizan actividades propuestas en el plan de acción anual. Se consideran aspectos relacionados con:</a:t>
            </a:r>
          </a:p>
          <a:p>
            <a:pPr marL="0" indent="0">
              <a:buNone/>
            </a:pPr>
            <a:r>
              <a:rPr lang="es-CR" dirty="0" smtClean="0"/>
              <a:t>- Horarios</a:t>
            </a:r>
          </a:p>
          <a:p>
            <a:pPr>
              <a:buFontTx/>
              <a:buChar char="-"/>
            </a:pPr>
            <a:r>
              <a:rPr lang="es-CR" dirty="0" smtClean="0"/>
              <a:t>Planificación de trabajo semanal. </a:t>
            </a:r>
          </a:p>
          <a:p>
            <a:pPr>
              <a:buFontTx/>
              <a:buChar char="-"/>
            </a:pPr>
            <a:r>
              <a:rPr lang="es-CR" dirty="0" smtClean="0"/>
              <a:t>Divulgación de información sobre practicas inclusivas. </a:t>
            </a:r>
          </a:p>
          <a:p>
            <a:pPr>
              <a:buFontTx/>
              <a:buChar char="-"/>
            </a:pPr>
            <a:r>
              <a:rPr lang="es-CR" dirty="0" smtClean="0"/>
              <a:t>Planeamiento didáctico.</a:t>
            </a:r>
          </a:p>
          <a:p>
            <a:pPr>
              <a:buFontTx/>
              <a:buChar char="-"/>
            </a:pPr>
            <a:r>
              <a:rPr lang="es-CR" dirty="0" smtClean="0"/>
              <a:t>Elaboración de materiales. </a:t>
            </a:r>
          </a:p>
          <a:p>
            <a:pPr>
              <a:buFontTx/>
              <a:buChar char="-"/>
            </a:pPr>
            <a:r>
              <a:rPr lang="es-CR" dirty="0" smtClean="0"/>
              <a:t>Acompañamiento en el contexto de aula.  </a:t>
            </a:r>
          </a:p>
          <a:p>
            <a:pPr>
              <a:buFontTx/>
              <a:buChar char="-"/>
            </a:pPr>
            <a:r>
              <a:rPr lang="es-CR" dirty="0" smtClean="0"/>
              <a:t>Capacitaciones. </a:t>
            </a:r>
          </a:p>
          <a:p>
            <a:pPr>
              <a:buFontTx/>
              <a:buChar char="-"/>
            </a:pPr>
            <a:r>
              <a:rPr lang="es-CR" dirty="0" smtClean="0"/>
              <a:t>Reuniones y actividades con padres de familia. </a:t>
            </a:r>
          </a:p>
          <a:p>
            <a:pPr>
              <a:buFontTx/>
              <a:buChar char="-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3533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3600" b="1" dirty="0">
                <a:solidFill>
                  <a:srgbClr val="FF0000"/>
                </a:solidFill>
              </a:rPr>
              <a:t>Proceso </a:t>
            </a:r>
            <a:r>
              <a:rPr lang="es-CR" sz="3600" b="1" dirty="0" smtClean="0">
                <a:solidFill>
                  <a:srgbClr val="FF0000"/>
                </a:solidFill>
              </a:rPr>
              <a:t>3</a:t>
            </a:r>
            <a:r>
              <a:rPr lang="es-CR" sz="3600" b="1" dirty="0"/>
              <a:t/>
            </a:r>
            <a:br>
              <a:rPr lang="es-CR" sz="3600" b="1" dirty="0"/>
            </a:br>
            <a:r>
              <a:rPr lang="es-CR" sz="3600" b="1" dirty="0" smtClean="0"/>
              <a:t>Reflexión para la mejora continua</a:t>
            </a:r>
            <a:endParaRPr lang="es-CR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Courier New" panose="02070309020205020404" pitchFamily="49" charset="0"/>
              <a:buChar char="o"/>
              <a:defRPr/>
            </a:pPr>
            <a:r>
              <a:rPr lang="es-CR" dirty="0"/>
              <a:t>Realización de informes sobre el proceso educativo. (Logros obtenidos y ajustes que aún se requieren)</a:t>
            </a:r>
          </a:p>
          <a:p>
            <a:pPr marL="285750" indent="-285750">
              <a:buFont typeface="Courier New" panose="02070309020205020404" pitchFamily="49" charset="0"/>
              <a:buChar char="o"/>
              <a:defRPr/>
            </a:pPr>
            <a:r>
              <a:rPr lang="es-CR" dirty="0"/>
              <a:t>Socialización con el estudiantado que recibe el apoyo.</a:t>
            </a:r>
          </a:p>
          <a:p>
            <a:pPr marL="285750" indent="-285750">
              <a:buFont typeface="Courier New" panose="02070309020205020404" pitchFamily="49" charset="0"/>
              <a:buChar char="o"/>
              <a:defRPr/>
            </a:pPr>
            <a:r>
              <a:rPr lang="es-CR" dirty="0"/>
              <a:t>Elaboración del documento escrito para el estudiantado que egresa del servicio de apoyo.  </a:t>
            </a:r>
            <a:endParaRPr lang="es-CR" dirty="0"/>
          </a:p>
          <a:p>
            <a:pPr marL="285750" indent="-285750">
              <a:buFont typeface="Courier New" panose="02070309020205020404" pitchFamily="49" charset="0"/>
              <a:buChar char="o"/>
              <a:defRPr/>
            </a:pPr>
            <a:r>
              <a:rPr lang="es-CR" dirty="0" smtClean="0"/>
              <a:t>Informar a los padres de familia sobre </a:t>
            </a:r>
            <a:r>
              <a:rPr lang="es-CR" dirty="0"/>
              <a:t>las acciones desarrolladas y los resultados  obtenidos desde el acompañamiento del servicio de apoyo educativo. </a:t>
            </a:r>
            <a:endParaRPr lang="es-CR" dirty="0"/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069705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371</TotalTime>
  <Words>701</Words>
  <Application>Microsoft Office PowerPoint</Application>
  <PresentationFormat>Panorámica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Courier New</vt:lpstr>
      <vt:lpstr>Franklin Gothic Book</vt:lpstr>
      <vt:lpstr>Times New Roman</vt:lpstr>
      <vt:lpstr>Crop</vt:lpstr>
      <vt:lpstr>LÍNEAS DE ACCIÓN PARA LOS SERVICIOS DE APPOYO Educativo   curso lectivo2019 </vt:lpstr>
      <vt:lpstr>¿Qué buscan las líneas de acción?</vt:lpstr>
      <vt:lpstr>Principios del Apoyo Educativo</vt:lpstr>
      <vt:lpstr>La nueva dinámica de trabajo </vt:lpstr>
      <vt:lpstr>Presentación de PowerPoint</vt:lpstr>
      <vt:lpstr>Prácticas por asumir </vt:lpstr>
      <vt:lpstr>Proceso 1 IDENTIFICACIÓN DE NECESIDADES, BARRERAS Y RECURSOS EXISTENTES EN LA COMUNIDAD EDUCATIVA </vt:lpstr>
      <vt:lpstr>Proceso 2 Implementación de los apoyos educativos </vt:lpstr>
      <vt:lpstr>Proceso 3 Reflexión para la mejora continua</vt:lpstr>
      <vt:lpstr>Distribución de lecciones Apoyo Fijo 40 lecciones</vt:lpstr>
      <vt:lpstr>Acompañamiento al proceso educativo </vt:lpstr>
      <vt:lpstr>Plan de Acción  Conclusiones Finales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LÍNEAS DE ACCIÓN PARA LOS SERVICIOS DE APPOYO Educativo 2018</dc:title>
  <dc:creator>Laura</dc:creator>
  <cp:lastModifiedBy>Carla Cruz</cp:lastModifiedBy>
  <cp:revision>26</cp:revision>
  <dcterms:created xsi:type="dcterms:W3CDTF">2018-03-23T19:10:16Z</dcterms:created>
  <dcterms:modified xsi:type="dcterms:W3CDTF">2019-03-19T17:35:39Z</dcterms:modified>
</cp:coreProperties>
</file>