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76302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0716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26333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39684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9732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51647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70888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202737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64937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9163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9292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74100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3332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32989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51393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1857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97806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FB841EA-8B49-4A79-9C6E-A31C06EC7A65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D7AEC60-32B0-4D9B-89B7-5CA4B30B927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4155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232222-6AAC-4A81-9674-F97C35E45C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CR" sz="8000" b="1" dirty="0"/>
              <a:t>Imágenes de </a:t>
            </a:r>
            <a:br>
              <a:rPr lang="es-CR" sz="8000" b="1" dirty="0"/>
            </a:br>
            <a:r>
              <a:rPr lang="es-CR" sz="8000" b="1" dirty="0"/>
              <a:t>Nuestra escuela</a:t>
            </a:r>
          </a:p>
        </p:txBody>
      </p:sp>
    </p:spTree>
    <p:extLst>
      <p:ext uri="{BB962C8B-B14F-4D97-AF65-F5344CB8AC3E}">
        <p14:creationId xmlns:p14="http://schemas.microsoft.com/office/powerpoint/2010/main" val="1853696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9D4666-A9E0-4D25-8EA4-4B5306D57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9C8AF72-471F-472F-A43B-249086EF3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88" y="884592"/>
            <a:ext cx="8922770" cy="5019058"/>
          </a:xfrm>
        </p:spPr>
      </p:pic>
    </p:spTree>
    <p:extLst>
      <p:ext uri="{BB962C8B-B14F-4D97-AF65-F5344CB8AC3E}">
        <p14:creationId xmlns:p14="http://schemas.microsoft.com/office/powerpoint/2010/main" val="952731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2818D2-DF5A-45B6-88AC-3A460EBF5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CB9E23C-0C6A-4985-ADAF-55688C189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75" y="899654"/>
            <a:ext cx="8993231" cy="5058692"/>
          </a:xfrm>
        </p:spPr>
      </p:pic>
    </p:spTree>
    <p:extLst>
      <p:ext uri="{BB962C8B-B14F-4D97-AF65-F5344CB8AC3E}">
        <p14:creationId xmlns:p14="http://schemas.microsoft.com/office/powerpoint/2010/main" val="1737345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C7C117-8CCA-478B-8638-F5967AFC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B6C390C-2E2B-4F23-8C8D-BAFCFC4EB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55" y="778059"/>
            <a:ext cx="9380464" cy="5276511"/>
          </a:xfrm>
        </p:spPr>
      </p:pic>
    </p:spTree>
    <p:extLst>
      <p:ext uri="{BB962C8B-B14F-4D97-AF65-F5344CB8AC3E}">
        <p14:creationId xmlns:p14="http://schemas.microsoft.com/office/powerpoint/2010/main" val="1739490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5EF4A4-ACD0-429D-ACA7-121D235E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174E109-9DAC-4B6C-B257-E1D7F8BB8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18" y="591155"/>
            <a:ext cx="8754236" cy="5799977"/>
          </a:xfrm>
        </p:spPr>
      </p:pic>
    </p:spTree>
    <p:extLst>
      <p:ext uri="{BB962C8B-B14F-4D97-AF65-F5344CB8AC3E}">
        <p14:creationId xmlns:p14="http://schemas.microsoft.com/office/powerpoint/2010/main" val="215042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5F4862-E733-4827-9A9F-CF3922890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1015FB8-A2CE-452E-87C7-B6D3466C2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57" y="786938"/>
            <a:ext cx="7440341" cy="5580256"/>
          </a:xfrm>
        </p:spPr>
      </p:pic>
    </p:spTree>
    <p:extLst>
      <p:ext uri="{BB962C8B-B14F-4D97-AF65-F5344CB8AC3E}">
        <p14:creationId xmlns:p14="http://schemas.microsoft.com/office/powerpoint/2010/main" val="3997613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ECBDB-4E02-47BC-9D9C-FE9199764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104D675-D050-4F3F-B730-29F5CC1D7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36" y="556118"/>
            <a:ext cx="7830958" cy="5873219"/>
          </a:xfrm>
        </p:spPr>
      </p:pic>
    </p:spTree>
    <p:extLst>
      <p:ext uri="{BB962C8B-B14F-4D97-AF65-F5344CB8AC3E}">
        <p14:creationId xmlns:p14="http://schemas.microsoft.com/office/powerpoint/2010/main" val="546353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4D0EB2-6251-495D-9F29-1745BA157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Feria científica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B2F9F38-4FCF-4B40-B7A0-E54CCAF86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79" y="1366844"/>
            <a:ext cx="6906827" cy="5180121"/>
          </a:xfrm>
        </p:spPr>
      </p:pic>
    </p:spTree>
    <p:extLst>
      <p:ext uri="{BB962C8B-B14F-4D97-AF65-F5344CB8AC3E}">
        <p14:creationId xmlns:p14="http://schemas.microsoft.com/office/powerpoint/2010/main" val="709062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FBD9C-4A90-48C2-B4B8-1EE922F4D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F4AA47B-AC0F-401A-99C1-2FD76D713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42" y="946735"/>
            <a:ext cx="7271665" cy="5453749"/>
          </a:xfrm>
        </p:spPr>
      </p:pic>
    </p:spTree>
    <p:extLst>
      <p:ext uri="{BB962C8B-B14F-4D97-AF65-F5344CB8AC3E}">
        <p14:creationId xmlns:p14="http://schemas.microsoft.com/office/powerpoint/2010/main" val="959854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16290-1507-4804-8C28-7A1871437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CDB1DF4-6017-4C20-9E0F-57F162E16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19" y="928981"/>
            <a:ext cx="7085234" cy="5313926"/>
          </a:xfrm>
        </p:spPr>
      </p:pic>
    </p:spTree>
    <p:extLst>
      <p:ext uri="{BB962C8B-B14F-4D97-AF65-F5344CB8AC3E}">
        <p14:creationId xmlns:p14="http://schemas.microsoft.com/office/powerpoint/2010/main" val="3387763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094DA9-134D-4D9B-8E76-691FA347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Inauguración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D92DC42-F8C2-400E-8D43-C05A42F60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80" y="2667000"/>
            <a:ext cx="4165178" cy="3124200"/>
          </a:xfrm>
        </p:spPr>
      </p:pic>
    </p:spTree>
    <p:extLst>
      <p:ext uri="{BB962C8B-B14F-4D97-AF65-F5344CB8AC3E}">
        <p14:creationId xmlns:p14="http://schemas.microsoft.com/office/powerpoint/2010/main" val="3528449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5B2FFB-5B01-4021-8D53-027E5D28F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Feria científica preescolar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64C41D7-9D99-4326-A8DC-4FCFF6261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869" y="2667000"/>
            <a:ext cx="4165600" cy="3124200"/>
          </a:xfrm>
        </p:spPr>
      </p:pic>
    </p:spTree>
    <p:extLst>
      <p:ext uri="{BB962C8B-B14F-4D97-AF65-F5344CB8AC3E}">
        <p14:creationId xmlns:p14="http://schemas.microsoft.com/office/powerpoint/2010/main" val="417951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C38F37-03B6-4B1C-A772-1015BA69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3A0D2C1-2019-431A-BDA2-34D6429F1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31" y="671527"/>
            <a:ext cx="7298297" cy="5473723"/>
          </a:xfrm>
        </p:spPr>
      </p:pic>
    </p:spTree>
    <p:extLst>
      <p:ext uri="{BB962C8B-B14F-4D97-AF65-F5344CB8AC3E}">
        <p14:creationId xmlns:p14="http://schemas.microsoft.com/office/powerpoint/2010/main" val="802901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6FCED-6D7E-45C8-A000-ED0572CC2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E4DE64C-C145-4C0A-986B-F244C4E32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89" y="698160"/>
            <a:ext cx="7555750" cy="5666813"/>
          </a:xfrm>
        </p:spPr>
      </p:pic>
    </p:spTree>
    <p:extLst>
      <p:ext uri="{BB962C8B-B14F-4D97-AF65-F5344CB8AC3E}">
        <p14:creationId xmlns:p14="http://schemas.microsoft.com/office/powerpoint/2010/main" val="3712300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9DE4C3-C924-4C6D-8331-6CA48E45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236BE0A-6770-4980-AA17-3FA91F6E4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37" y="502378"/>
            <a:ext cx="7804325" cy="5853244"/>
          </a:xfrm>
        </p:spPr>
      </p:pic>
    </p:spTree>
    <p:extLst>
      <p:ext uri="{BB962C8B-B14F-4D97-AF65-F5344CB8AC3E}">
        <p14:creationId xmlns:p14="http://schemas.microsoft.com/office/powerpoint/2010/main" val="3593895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9B5ED-54F1-46F2-8FB3-CFEBA072A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9B3EF75-2791-4A73-A58B-9B8790D0E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89" y="946736"/>
            <a:ext cx="7999634" cy="5999726"/>
          </a:xfrm>
        </p:spPr>
      </p:pic>
    </p:spTree>
    <p:extLst>
      <p:ext uri="{BB962C8B-B14F-4D97-AF65-F5344CB8AC3E}">
        <p14:creationId xmlns:p14="http://schemas.microsoft.com/office/powerpoint/2010/main" val="102224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5685A1-C49A-4529-A109-65A1D5DA0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16F2342-E1C1-47E0-B3F9-EE1BA0200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45" y="977175"/>
            <a:ext cx="10091109" cy="4903649"/>
          </a:xfrm>
        </p:spPr>
      </p:pic>
    </p:spTree>
    <p:extLst>
      <p:ext uri="{BB962C8B-B14F-4D97-AF65-F5344CB8AC3E}">
        <p14:creationId xmlns:p14="http://schemas.microsoft.com/office/powerpoint/2010/main" val="1937679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8071C5-4A57-443B-8983-3C57DF297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33F8920-CDBB-48E9-8AA6-3EF5EB55C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48" y="923909"/>
            <a:ext cx="10310339" cy="5010181"/>
          </a:xfrm>
        </p:spPr>
      </p:pic>
    </p:spTree>
    <p:extLst>
      <p:ext uri="{BB962C8B-B14F-4D97-AF65-F5344CB8AC3E}">
        <p14:creationId xmlns:p14="http://schemas.microsoft.com/office/powerpoint/2010/main" val="3503222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045B44-9E62-46B9-BCCF-60737F02D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C5108475-D9A5-458B-BAF4-626FBD74B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51" y="715915"/>
            <a:ext cx="8203723" cy="5467013"/>
          </a:xfrm>
        </p:spPr>
      </p:pic>
    </p:spTree>
    <p:extLst>
      <p:ext uri="{BB962C8B-B14F-4D97-AF65-F5344CB8AC3E}">
        <p14:creationId xmlns:p14="http://schemas.microsoft.com/office/powerpoint/2010/main" val="1767954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36B5EC-8D68-47B2-8F9C-AC80C2AD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445DA09-EC2D-4ADE-AFFC-0BA0914CC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14" y="520607"/>
            <a:ext cx="8638729" cy="5756904"/>
          </a:xfrm>
        </p:spPr>
      </p:pic>
    </p:spTree>
    <p:extLst>
      <p:ext uri="{BB962C8B-B14F-4D97-AF65-F5344CB8AC3E}">
        <p14:creationId xmlns:p14="http://schemas.microsoft.com/office/powerpoint/2010/main" val="1564585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0EAE2B-B0F8-4DE0-84C9-21B819991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E3415B3-4145-4711-A362-61F839AEB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250" y="300293"/>
            <a:ext cx="4407502" cy="5876670"/>
          </a:xfrm>
        </p:spPr>
      </p:pic>
    </p:spTree>
    <p:extLst>
      <p:ext uri="{BB962C8B-B14F-4D97-AF65-F5344CB8AC3E}">
        <p14:creationId xmlns:p14="http://schemas.microsoft.com/office/powerpoint/2010/main" val="3695470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CE18F1-E5EC-4BFA-9745-6DEFB543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2DA6BB7-3542-4B2F-BB27-6182DF9CA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29" y="559294"/>
            <a:ext cx="7305901" cy="5479426"/>
          </a:xfrm>
        </p:spPr>
      </p:pic>
    </p:spTree>
    <p:extLst>
      <p:ext uri="{BB962C8B-B14F-4D97-AF65-F5344CB8AC3E}">
        <p14:creationId xmlns:p14="http://schemas.microsoft.com/office/powerpoint/2010/main" val="1669940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3F036E-3586-4BB3-B3DC-66B680010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Bendición de la escuela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2C5AB79-268F-43FA-90A9-195B7F5E6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602" y="2667000"/>
            <a:ext cx="5554133" cy="3124200"/>
          </a:xfrm>
        </p:spPr>
      </p:pic>
    </p:spTree>
    <p:extLst>
      <p:ext uri="{BB962C8B-B14F-4D97-AF65-F5344CB8AC3E}">
        <p14:creationId xmlns:p14="http://schemas.microsoft.com/office/powerpoint/2010/main" val="3153476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8F2055-415D-4C35-8B02-4946DB0F2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Celebración institucional del deporte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1EF483C-D92B-4FAA-98A5-9D67A3C29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602" y="2667000"/>
            <a:ext cx="5554133" cy="3124200"/>
          </a:xfrm>
        </p:spPr>
      </p:pic>
    </p:spTree>
    <p:extLst>
      <p:ext uri="{BB962C8B-B14F-4D97-AF65-F5344CB8AC3E}">
        <p14:creationId xmlns:p14="http://schemas.microsoft.com/office/powerpoint/2010/main" val="2543339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D0ED43-EB48-482D-81AE-FEBFCAAF2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67C37A4-D793-4EAF-841C-61CA544C5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85" y="923278"/>
            <a:ext cx="9166277" cy="5156031"/>
          </a:xfrm>
        </p:spPr>
      </p:pic>
    </p:spTree>
    <p:extLst>
      <p:ext uri="{BB962C8B-B14F-4D97-AF65-F5344CB8AC3E}">
        <p14:creationId xmlns:p14="http://schemas.microsoft.com/office/powerpoint/2010/main" val="3717395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031E7C-A159-4CA1-B585-0063CE96C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Feria del medio ambiente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9B6FEBB-B0C2-4C64-965D-A969EF034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602" y="2667000"/>
            <a:ext cx="5554133" cy="3124200"/>
          </a:xfrm>
        </p:spPr>
      </p:pic>
    </p:spTree>
    <p:extLst>
      <p:ext uri="{BB962C8B-B14F-4D97-AF65-F5344CB8AC3E}">
        <p14:creationId xmlns:p14="http://schemas.microsoft.com/office/powerpoint/2010/main" val="1903980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9D9A48-AD9F-4F84-A7ED-4B1299DC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0F2861B-0BEE-4CD1-982C-A612A4F21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39" y="822849"/>
            <a:ext cx="8800881" cy="4950496"/>
          </a:xfrm>
        </p:spPr>
      </p:pic>
    </p:spTree>
    <p:extLst>
      <p:ext uri="{BB962C8B-B14F-4D97-AF65-F5344CB8AC3E}">
        <p14:creationId xmlns:p14="http://schemas.microsoft.com/office/powerpoint/2010/main" val="42894876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19</TotalTime>
  <Words>23</Words>
  <Application>Microsoft Office PowerPoint</Application>
  <PresentationFormat>Panorámica</PresentationFormat>
  <Paragraphs>7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0" baseType="lpstr">
      <vt:lpstr>Arial</vt:lpstr>
      <vt:lpstr>Corbel</vt:lpstr>
      <vt:lpstr>Parallax</vt:lpstr>
      <vt:lpstr>Imágenes de  Nuestra escuela</vt:lpstr>
      <vt:lpstr>Feria científica preescolar</vt:lpstr>
      <vt:lpstr>Presentación de PowerPoint</vt:lpstr>
      <vt:lpstr>Presentación de PowerPoint</vt:lpstr>
      <vt:lpstr>Bendición de la escuela</vt:lpstr>
      <vt:lpstr>Celebración institucional del deporte</vt:lpstr>
      <vt:lpstr>Presentación de PowerPoint</vt:lpstr>
      <vt:lpstr>Feria del medio ambiente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Feria científica</vt:lpstr>
      <vt:lpstr>Presentación de PowerPoint</vt:lpstr>
      <vt:lpstr>Presentación de PowerPoint</vt:lpstr>
      <vt:lpstr>Inauguración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Nuestra escuela</dc:title>
  <dc:creator>ESCUELA SAN JOSE</dc:creator>
  <cp:lastModifiedBy>ESCUELA SAN JOSE</cp:lastModifiedBy>
  <cp:revision>3</cp:revision>
  <dcterms:created xsi:type="dcterms:W3CDTF">2020-03-05T18:37:41Z</dcterms:created>
  <dcterms:modified xsi:type="dcterms:W3CDTF">2020-03-05T18:57:30Z</dcterms:modified>
</cp:coreProperties>
</file>